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interSettings" Target="printerSettings/printerSettings1.bin"/><Relationship Id="rId4" Type="http://schemas.openxmlformats.org/officeDocument/2006/relationships/slide" Target="slides/slide3.xml"/><Relationship Id="rId10" Type="http://schemas.openxmlformats.org/officeDocument/2006/relationships/viewProps" Target="viewProps.xml"/><Relationship Id="rId5" Type="http://schemas.openxmlformats.org/officeDocument/2006/relationships/slide" Target="slides/slide4.xml"/><Relationship Id="rId7" Type="http://schemas.openxmlformats.org/officeDocument/2006/relationships/slide" Target="slides/slide6.xml"/><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presProps" Target="presProps.xml"/><Relationship Id="rId3" Type="http://schemas.openxmlformats.org/officeDocument/2006/relationships/slide" Target="slides/slide2.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353FBC-5746-4645-A048-94A836B4A767}"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353FBC-5746-4645-A048-94A836B4A767}"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353FBC-5746-4645-A048-94A836B4A767}"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353FBC-5746-4645-A048-94A836B4A767}"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353FBC-5746-4645-A048-94A836B4A767}"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353FBC-5746-4645-A048-94A836B4A767}" type="datetimeFigureOut">
              <a:rPr lang="en-US" smtClean="0"/>
              <a:pPr/>
              <a:t>8/29/09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353FBC-5746-4645-A048-94A836B4A767}" type="datetimeFigureOut">
              <a:rPr lang="en-US" smtClean="0"/>
              <a:pPr/>
              <a:t>8/29/09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353FBC-5746-4645-A048-94A836B4A767}" type="datetimeFigureOut">
              <a:rPr lang="en-US" smtClean="0"/>
              <a:pPr/>
              <a:t>8/29/09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353FBC-5746-4645-A048-94A836B4A767}" type="datetimeFigureOut">
              <a:rPr lang="en-US" smtClean="0"/>
              <a:pPr/>
              <a:t>8/29/09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353FBC-5746-4645-A048-94A836B4A767}" type="datetimeFigureOut">
              <a:rPr lang="en-US" smtClean="0"/>
              <a:pPr/>
              <a:t>8/29/09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353FBC-5746-4645-A048-94A836B4A767}" type="datetimeFigureOut">
              <a:rPr lang="en-US" smtClean="0"/>
              <a:pPr/>
              <a:t>8/29/09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ED26F4-1027-4382-A676-B7ACD380A45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353FBC-5746-4645-A048-94A836B4A767}" type="datetimeFigureOut">
              <a:rPr lang="en-US" smtClean="0"/>
              <a:pPr/>
              <a:t>8/29/09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ED26F4-1027-4382-A676-B7ACD380A45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b="1" dirty="0" smtClean="0"/>
              <a:t>A Friend of Jesus</a:t>
            </a:r>
            <a:endParaRPr lang="en-US" sz="4800" b="1" dirty="0"/>
          </a:p>
        </p:txBody>
      </p:sp>
      <p:sp>
        <p:nvSpPr>
          <p:cNvPr id="3" name="Subtitle 2"/>
          <p:cNvSpPr>
            <a:spLocks noGrp="1"/>
          </p:cNvSpPr>
          <p:nvPr>
            <p:ph type="subTitle" idx="1"/>
          </p:nvPr>
        </p:nvSpPr>
        <p:spPr/>
        <p:txBody>
          <a:bodyPr>
            <a:normAutofit/>
          </a:bodyPr>
          <a:lstStyle/>
          <a:p>
            <a:r>
              <a:rPr lang="en-US" sz="4000" b="1" dirty="0" smtClean="0">
                <a:solidFill>
                  <a:srgbClr val="FF0000"/>
                </a:solidFill>
              </a:rPr>
              <a:t>How close are we to Jesus?</a:t>
            </a:r>
            <a:endParaRPr lang="en-US" sz="4000"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True Friends of Jesus…</a:t>
            </a:r>
            <a:endParaRPr lang="en-US" b="1" dirty="0"/>
          </a:p>
        </p:txBody>
      </p:sp>
      <p:sp>
        <p:nvSpPr>
          <p:cNvPr id="3" name="Content Placeholder 2"/>
          <p:cNvSpPr>
            <a:spLocks noGrp="1"/>
          </p:cNvSpPr>
          <p:nvPr>
            <p:ph idx="1"/>
          </p:nvPr>
        </p:nvSpPr>
        <p:spPr>
          <a:xfrm>
            <a:off x="457200" y="1600200"/>
            <a:ext cx="8229600" cy="4572000"/>
          </a:xfrm>
        </p:spPr>
        <p:txBody>
          <a:bodyPr>
            <a:normAutofit/>
          </a:bodyPr>
          <a:lstStyle/>
          <a:p>
            <a:r>
              <a:rPr lang="en-US" b="1" dirty="0" smtClean="0"/>
              <a:t>Keep His Commandments.</a:t>
            </a:r>
          </a:p>
          <a:p>
            <a:pPr lvl="1">
              <a:buNone/>
            </a:pPr>
            <a:r>
              <a:rPr lang="en-US" sz="2400" b="1" dirty="0" smtClean="0"/>
              <a:t>Jn. 15:13 </a:t>
            </a:r>
            <a:r>
              <a:rPr lang="en-US" sz="2400" dirty="0"/>
              <a:t> </a:t>
            </a:r>
            <a:r>
              <a:rPr lang="en-US" sz="2400" dirty="0" smtClean="0"/>
              <a:t>Greater love has no one than this, than to lay down one's life for his friends.  </a:t>
            </a:r>
            <a:r>
              <a:rPr lang="en-US" sz="2400" b="1" dirty="0" smtClean="0"/>
              <a:t>You are My friends if you do whatever I command you</a:t>
            </a:r>
            <a:r>
              <a:rPr lang="en-US" sz="2400" dirty="0" smtClean="0"/>
              <a:t>. No longer do I call you servants, for a servant does not know what his master is doing; but I have called you friends, for all things that I heard from My Father I have made known to you.</a:t>
            </a:r>
          </a:p>
          <a:p>
            <a:pPr lvl="1">
              <a:buNone/>
            </a:pPr>
            <a:r>
              <a:rPr lang="en-US" sz="2400" b="1" dirty="0" smtClean="0"/>
              <a:t>Jn. 14:15  </a:t>
            </a:r>
            <a:r>
              <a:rPr lang="en-US" sz="2400" dirty="0" smtClean="0"/>
              <a:t>If you love Me, keep My commandments.</a:t>
            </a:r>
          </a:p>
          <a:p>
            <a:pPr lvl="1">
              <a:buNone/>
            </a:pPr>
            <a:r>
              <a:rPr lang="en-US" sz="2400" b="1" dirty="0" smtClean="0"/>
              <a:t>Lk. 6:46  </a:t>
            </a:r>
            <a:r>
              <a:rPr lang="en-US" sz="2400" dirty="0" smtClean="0"/>
              <a:t>But why do you call Me 'Lord, Lord,' and do not do the things which I say?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True Friends of Jesus…</a:t>
            </a:r>
            <a:endParaRPr lang="en-US" b="1" dirty="0"/>
          </a:p>
        </p:txBody>
      </p:sp>
      <p:sp>
        <p:nvSpPr>
          <p:cNvPr id="3" name="Content Placeholder 2"/>
          <p:cNvSpPr>
            <a:spLocks noGrp="1"/>
          </p:cNvSpPr>
          <p:nvPr>
            <p:ph idx="1"/>
          </p:nvPr>
        </p:nvSpPr>
        <p:spPr>
          <a:xfrm>
            <a:off x="457200" y="1600200"/>
            <a:ext cx="8229600" cy="4572000"/>
          </a:xfrm>
        </p:spPr>
        <p:txBody>
          <a:bodyPr>
            <a:normAutofit/>
          </a:bodyPr>
          <a:lstStyle/>
          <a:p>
            <a:r>
              <a:rPr lang="en-US" sz="2800" b="1" dirty="0" smtClean="0"/>
              <a:t>Are Not Ashamed of Him.</a:t>
            </a:r>
          </a:p>
          <a:p>
            <a:pPr lvl="1">
              <a:buNone/>
            </a:pPr>
            <a:r>
              <a:rPr lang="en-US" sz="2400" b="1" dirty="0" smtClean="0"/>
              <a:t>Mk.  8:38  </a:t>
            </a:r>
            <a:r>
              <a:rPr lang="en-US" sz="2400" dirty="0" smtClean="0"/>
              <a:t>For whoever is ashamed of Me and My words in this adulterous and sinful generation, of him the Son of Man also will be ashamed when He comes in the glory of His Father with the holy angels."</a:t>
            </a:r>
          </a:p>
          <a:p>
            <a:pPr lvl="1">
              <a:buNone/>
            </a:pPr>
            <a:r>
              <a:rPr lang="en-US" sz="2400" b="1" dirty="0" smtClean="0"/>
              <a:t>Rom. 1:16  </a:t>
            </a:r>
            <a:r>
              <a:rPr lang="en-US" sz="2400" dirty="0" smtClean="0"/>
              <a:t>For I am not ashamed of the gospel of Christ, for it is the power of God to salvation for everyone who believes, for the Jew first and also for the Greek.</a:t>
            </a:r>
          </a:p>
          <a:p>
            <a:pPr lvl="1">
              <a:buNone/>
            </a:pPr>
            <a:r>
              <a:rPr lang="en-US" sz="2400" b="1" dirty="0" smtClean="0"/>
              <a:t>2 Tim. 1:8  </a:t>
            </a:r>
            <a:r>
              <a:rPr lang="en-US" sz="2400" dirty="0" smtClean="0"/>
              <a:t>Therefore do not be ashamed of the testimony of our Lord, nor of me His prisoner, but share with me in the sufferings for the gospel according to the power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True Friends of Jesus…</a:t>
            </a:r>
            <a:endParaRPr lang="en-US" b="1" dirty="0"/>
          </a:p>
        </p:txBody>
      </p:sp>
      <p:sp>
        <p:nvSpPr>
          <p:cNvPr id="3" name="Content Placeholder 2"/>
          <p:cNvSpPr>
            <a:spLocks noGrp="1"/>
          </p:cNvSpPr>
          <p:nvPr>
            <p:ph idx="1"/>
          </p:nvPr>
        </p:nvSpPr>
        <p:spPr>
          <a:xfrm>
            <a:off x="457200" y="1600200"/>
            <a:ext cx="8229600" cy="4572000"/>
          </a:xfrm>
        </p:spPr>
        <p:txBody>
          <a:bodyPr>
            <a:normAutofit fontScale="92500" lnSpcReduction="20000"/>
          </a:bodyPr>
          <a:lstStyle/>
          <a:p>
            <a:r>
              <a:rPr lang="en-US" sz="2800" b="1" dirty="0" smtClean="0"/>
              <a:t>Declare Themselves.</a:t>
            </a:r>
          </a:p>
          <a:p>
            <a:pPr lvl="1">
              <a:buNone/>
            </a:pPr>
            <a:r>
              <a:rPr lang="en-US" sz="2400" b="1" dirty="0" smtClean="0"/>
              <a:t>Matt. 6:24  </a:t>
            </a:r>
            <a:r>
              <a:rPr lang="en-US" sz="2400" dirty="0" smtClean="0"/>
              <a:t>No one can serve two masters; for either he will hate the one and love the other, or else he will be loyal to the one and despise the other. You cannot serve God and mammon.</a:t>
            </a:r>
          </a:p>
          <a:p>
            <a:pPr lvl="1">
              <a:buNone/>
            </a:pPr>
            <a:r>
              <a:rPr lang="en-US" sz="2400" b="1" dirty="0" smtClean="0"/>
              <a:t>Mk. 8:38 </a:t>
            </a:r>
            <a:r>
              <a:rPr lang="en-US" sz="2400" b="1" dirty="0"/>
              <a:t> </a:t>
            </a:r>
            <a:r>
              <a:rPr lang="en-US" sz="2400" dirty="0" smtClean="0"/>
              <a:t>For whoever is ashamed of Me and My words in this adulterous and sinful generation, of him the Son of Man also will be ashamed when He comes in the glory of His Father with the holy angels.</a:t>
            </a:r>
          </a:p>
          <a:p>
            <a:pPr lvl="1">
              <a:buNone/>
            </a:pPr>
            <a:r>
              <a:rPr lang="en-US" sz="2400" b="1" dirty="0" smtClean="0"/>
              <a:t>Jas. 4:4  </a:t>
            </a:r>
            <a:r>
              <a:rPr lang="en-US" sz="2400" dirty="0" smtClean="0"/>
              <a:t>Adulterers and adulteresses! Do you not know that friendship with the world is enmity with God? Whoever therefore wants to be a friend of the world makes himself an enemy of God.</a:t>
            </a:r>
          </a:p>
          <a:p>
            <a:pPr lvl="1">
              <a:buNone/>
            </a:pPr>
            <a:r>
              <a:rPr lang="en-US" sz="2400" b="1" dirty="0" smtClean="0"/>
              <a:t>Matt. 26:75  </a:t>
            </a:r>
            <a:r>
              <a:rPr lang="en-US" sz="2400" dirty="0" smtClean="0"/>
              <a:t>And Peter remembered the word of Jesus who had said to him, “Before the rooster crows, you will deny Me three times.”  So he went out and wept bitterly.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True Friends of Jesus…</a:t>
            </a:r>
            <a:endParaRPr lang="en-US" b="1" dirty="0"/>
          </a:p>
        </p:txBody>
      </p:sp>
      <p:sp>
        <p:nvSpPr>
          <p:cNvPr id="3" name="Content Placeholder 2"/>
          <p:cNvSpPr>
            <a:spLocks noGrp="1"/>
          </p:cNvSpPr>
          <p:nvPr>
            <p:ph idx="1"/>
          </p:nvPr>
        </p:nvSpPr>
        <p:spPr>
          <a:xfrm>
            <a:off x="457200" y="1600200"/>
            <a:ext cx="8229600" cy="4572000"/>
          </a:xfrm>
        </p:spPr>
        <p:txBody>
          <a:bodyPr>
            <a:normAutofit/>
          </a:bodyPr>
          <a:lstStyle/>
          <a:p>
            <a:r>
              <a:rPr lang="en-US" sz="2800" b="1" dirty="0" smtClean="0"/>
              <a:t>Rejoice in Spiritual Matters.</a:t>
            </a:r>
          </a:p>
          <a:p>
            <a:pPr lvl="1">
              <a:buNone/>
            </a:pPr>
            <a:r>
              <a:rPr lang="en-US" sz="2400" b="1" dirty="0" smtClean="0"/>
              <a:t>Rom.  8:5  </a:t>
            </a:r>
            <a:r>
              <a:rPr lang="en-US" sz="2400" dirty="0" smtClean="0"/>
              <a:t>For those who live according to the flesh set their minds on the things of the flesh, but those who live according to the Spirit, the things of the Spirit. For to be carnally minded is death, but to be spiritually minded is life and peace.</a:t>
            </a:r>
          </a:p>
          <a:p>
            <a:pPr lvl="1">
              <a:buNone/>
            </a:pPr>
            <a:r>
              <a:rPr lang="en-US" sz="2400" b="1" dirty="0" smtClean="0"/>
              <a:t>Ps. 1:2  </a:t>
            </a:r>
            <a:r>
              <a:rPr lang="en-US" sz="2400" dirty="0" smtClean="0"/>
              <a:t>But his delight is in the law of the LORD, And in His law he meditates day and night.</a:t>
            </a:r>
          </a:p>
          <a:p>
            <a:pPr lvl="1">
              <a:buNone/>
            </a:pPr>
            <a:r>
              <a:rPr lang="en-US" sz="2400" b="1" dirty="0" smtClean="0"/>
              <a:t>Ps. 122:1  </a:t>
            </a:r>
            <a:r>
              <a:rPr lang="en-US" sz="2400" dirty="0" smtClean="0"/>
              <a:t>I was glad when they said to me, “Let us go into the house of the LORD.”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True Friends of Jesus…</a:t>
            </a:r>
            <a:endParaRPr lang="en-US" b="1" dirty="0"/>
          </a:p>
        </p:txBody>
      </p:sp>
      <p:sp>
        <p:nvSpPr>
          <p:cNvPr id="3" name="Content Placeholder 2"/>
          <p:cNvSpPr>
            <a:spLocks noGrp="1"/>
          </p:cNvSpPr>
          <p:nvPr>
            <p:ph idx="1"/>
          </p:nvPr>
        </p:nvSpPr>
        <p:spPr>
          <a:xfrm>
            <a:off x="457200" y="1447800"/>
            <a:ext cx="8229600" cy="4572000"/>
          </a:xfrm>
        </p:spPr>
        <p:txBody>
          <a:bodyPr>
            <a:normAutofit fontScale="92500" lnSpcReduction="10000"/>
          </a:bodyPr>
          <a:lstStyle/>
          <a:p>
            <a:r>
              <a:rPr lang="en-US" sz="2800" b="1" dirty="0" smtClean="0"/>
              <a:t>Look Forward to Being with Him.</a:t>
            </a:r>
          </a:p>
          <a:p>
            <a:pPr lvl="1">
              <a:buNone/>
            </a:pPr>
            <a:r>
              <a:rPr lang="en-US" sz="2400" b="1" dirty="0" smtClean="0"/>
              <a:t>Tit. 2:13  </a:t>
            </a:r>
            <a:r>
              <a:rPr lang="en-US" sz="2400" dirty="0" smtClean="0"/>
              <a:t>looking for the blessed hope and glorious appearing of our great God and Savior Jesus Christ,</a:t>
            </a:r>
          </a:p>
          <a:p>
            <a:pPr lvl="1">
              <a:buNone/>
            </a:pPr>
            <a:r>
              <a:rPr lang="en-US" sz="2400" b="1" dirty="0" smtClean="0"/>
              <a:t>2 Tim. 4:8  </a:t>
            </a:r>
            <a:r>
              <a:rPr lang="en-US" sz="2400" dirty="0" smtClean="0"/>
              <a:t>Finally, there is laid up for me the crown of righteousness, which the Lord, the righteous Judge, will give to me on that Day, and not to me only but also to all who have loved His appearing.</a:t>
            </a:r>
          </a:p>
          <a:p>
            <a:pPr lvl="1">
              <a:buNone/>
            </a:pPr>
            <a:r>
              <a:rPr lang="en-US" sz="2400" b="1" dirty="0" smtClean="0"/>
              <a:t>2</a:t>
            </a:r>
            <a:r>
              <a:rPr lang="en-US" sz="2400" dirty="0" smtClean="0"/>
              <a:t> </a:t>
            </a:r>
            <a:r>
              <a:rPr lang="en-US" sz="2400" b="1" dirty="0" smtClean="0"/>
              <a:t>Pet. 3:12  </a:t>
            </a:r>
            <a:r>
              <a:rPr lang="en-US" sz="2400" dirty="0" smtClean="0"/>
              <a:t>looking for and hastening the coming of the day of God, because of which the heavens will be dissolved, being on fire, and the elements will melt with fervent heat?</a:t>
            </a:r>
          </a:p>
          <a:p>
            <a:pPr lvl="1">
              <a:buNone/>
            </a:pPr>
            <a:r>
              <a:rPr lang="en-US" sz="2400" b="1" dirty="0" smtClean="0"/>
              <a:t>1 Jn. 3:2  </a:t>
            </a:r>
            <a:r>
              <a:rPr lang="en-US" sz="2400" dirty="0" smtClean="0"/>
              <a:t>Beloved, now we are children of God; and it has not yet been revealed what we shall be, but we know that when He is revealed, we shall be like Him, for we shall see Him as He is.</a:t>
            </a:r>
          </a:p>
        </p:txBody>
      </p:sp>
      <p:sp>
        <p:nvSpPr>
          <p:cNvPr id="4" name="TextBox 3"/>
          <p:cNvSpPr txBox="1"/>
          <p:nvPr/>
        </p:nvSpPr>
        <p:spPr>
          <a:xfrm>
            <a:off x="914400" y="6019800"/>
            <a:ext cx="7315200" cy="523220"/>
          </a:xfrm>
          <a:prstGeom prst="rect">
            <a:avLst/>
          </a:prstGeom>
          <a:solidFill>
            <a:srgbClr val="C00000"/>
          </a:solidFill>
        </p:spPr>
        <p:txBody>
          <a:bodyPr wrap="square" rtlCol="0">
            <a:spAutoFit/>
          </a:bodyPr>
          <a:lstStyle/>
          <a:p>
            <a:pPr algn="ctr"/>
            <a:r>
              <a:rPr lang="en-US" sz="2800" b="1" dirty="0" smtClean="0">
                <a:solidFill>
                  <a:schemeClr val="bg1"/>
                </a:solidFill>
              </a:rPr>
              <a:t>Are You A True Friend of Jesus?</a:t>
            </a:r>
            <a:endParaRPr lang="en-US" sz="28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2" presetClass="entr" presetSubtype="8"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slide(fromLeft)">
                                      <p:cBhvr>
                                        <p:cTn id="4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756</Words>
  <Application>Microsoft Macintosh PowerPoint</Application>
  <PresentationFormat>On-screen Show (4:3)</PresentationFormat>
  <Paragraphs>30</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A Friend of Jesus</vt:lpstr>
      <vt:lpstr>True Friends of Jesus…</vt:lpstr>
      <vt:lpstr>True Friends of Jesus…</vt:lpstr>
      <vt:lpstr>True Friends of Jesus…</vt:lpstr>
      <vt:lpstr>True Friends of Jesus…</vt:lpstr>
      <vt:lpstr>True Friends of Jesus…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Friend of Jesus</dc:title>
  <dc:creator>Andy</dc:creator>
  <cp:lastModifiedBy>Andrew Alexander</cp:lastModifiedBy>
  <cp:revision>8</cp:revision>
  <dcterms:created xsi:type="dcterms:W3CDTF">2009-08-30T02:24:47Z</dcterms:created>
  <dcterms:modified xsi:type="dcterms:W3CDTF">2009-08-30T02:29:17Z</dcterms:modified>
</cp:coreProperties>
</file>