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Default Extension="rels" ContentType="application/vnd.openxmlformats-package.relationships+xml"/>
  <Override PartName="/ppt/slides/slide6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 horzBarState="maximized">
    <p:restoredLeft sz="15620"/>
    <p:restoredTop sz="94660"/>
  </p:normalViewPr>
  <p:slideViewPr>
    <p:cSldViewPr snapToObjects="1">
      <p:cViewPr varScale="1">
        <p:scale>
          <a:sx n="93" d="100"/>
          <a:sy n="93" d="100"/>
        </p:scale>
        <p:origin x="-68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interSettings" Target="printerSettings/printerSettings1.bin"/><Relationship Id="rId4" Type="http://schemas.openxmlformats.org/officeDocument/2006/relationships/slide" Target="slides/slide3.xml"/><Relationship Id="rId10" Type="http://schemas.openxmlformats.org/officeDocument/2006/relationships/viewProps" Target="viewProps.xml"/><Relationship Id="rId5" Type="http://schemas.openxmlformats.org/officeDocument/2006/relationships/slide" Target="slides/slide4.xml"/><Relationship Id="rId7" Type="http://schemas.openxmlformats.org/officeDocument/2006/relationships/slide" Target="slides/slide6.xml"/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9" Type="http://schemas.openxmlformats.org/officeDocument/2006/relationships/presProps" Target="presProps.xml"/><Relationship Id="rId3" Type="http://schemas.openxmlformats.org/officeDocument/2006/relationships/slide" Target="slides/slide2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95C1F-ABC7-EC41-A158-FAE852199A55}" type="datetimeFigureOut">
              <a:rPr lang="en-US" smtClean="0"/>
              <a:pPr/>
              <a:t>12/28/08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3714409-3A1A-CF4C-B15A-744DC40EA9C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95C1F-ABC7-EC41-A158-FAE852199A55}" type="datetimeFigureOut">
              <a:rPr lang="en-US" smtClean="0"/>
              <a:pPr/>
              <a:t>12/28/08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14409-3A1A-CF4C-B15A-744DC40EA9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23714409-3A1A-CF4C-B15A-744DC40EA9C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95C1F-ABC7-EC41-A158-FAE852199A55}" type="datetimeFigureOut">
              <a:rPr lang="en-US" smtClean="0"/>
              <a:pPr/>
              <a:t>12/28/08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95C1F-ABC7-EC41-A158-FAE852199A55}" type="datetimeFigureOut">
              <a:rPr lang="en-US" smtClean="0"/>
              <a:pPr/>
              <a:t>12/28/08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23714409-3A1A-CF4C-B15A-744DC40EA9C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95C1F-ABC7-EC41-A158-FAE852199A55}" type="datetimeFigureOut">
              <a:rPr lang="en-US" smtClean="0"/>
              <a:pPr/>
              <a:t>12/28/08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3714409-3A1A-CF4C-B15A-744DC40EA9C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FA195C1F-ABC7-EC41-A158-FAE852199A55}" type="datetimeFigureOut">
              <a:rPr lang="en-US" smtClean="0"/>
              <a:pPr/>
              <a:t>12/28/08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14409-3A1A-CF4C-B15A-744DC40EA9C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95C1F-ABC7-EC41-A158-FAE852199A55}" type="datetimeFigureOut">
              <a:rPr lang="en-US" smtClean="0"/>
              <a:pPr/>
              <a:t>12/28/08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23714409-3A1A-CF4C-B15A-744DC40EA9C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95C1F-ABC7-EC41-A158-FAE852199A55}" type="datetimeFigureOut">
              <a:rPr lang="en-US" smtClean="0"/>
              <a:pPr/>
              <a:t>12/28/08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23714409-3A1A-CF4C-B15A-744DC40EA9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95C1F-ABC7-EC41-A158-FAE852199A55}" type="datetimeFigureOut">
              <a:rPr lang="en-US" smtClean="0"/>
              <a:pPr/>
              <a:t>12/28/08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3714409-3A1A-CF4C-B15A-744DC40EA9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3714409-3A1A-CF4C-B15A-744DC40EA9C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95C1F-ABC7-EC41-A158-FAE852199A55}" type="datetimeFigureOut">
              <a:rPr lang="en-US" smtClean="0"/>
              <a:pPr/>
              <a:t>12/28/08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23714409-3A1A-CF4C-B15A-744DC40EA9C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FA195C1F-ABC7-EC41-A158-FAE852199A55}" type="datetimeFigureOut">
              <a:rPr lang="en-US" smtClean="0"/>
              <a:pPr/>
              <a:t>12/28/08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FA195C1F-ABC7-EC41-A158-FAE852199A55}" type="datetimeFigureOut">
              <a:rPr lang="en-US" smtClean="0"/>
              <a:pPr/>
              <a:t>12/28/08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3714409-3A1A-CF4C-B15A-744DC40EA9C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2670174"/>
            <a:ext cx="5943600" cy="2663826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chemeClr val="tx1"/>
                </a:solidFill>
              </a:rPr>
              <a:t>Asa did what was good and right in the eyes of the LORD his God.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(2 Chron. 14:2)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62001"/>
            <a:ext cx="7772400" cy="1143000"/>
          </a:xfrm>
        </p:spPr>
        <p:txBody>
          <a:bodyPr/>
          <a:lstStyle/>
          <a:p>
            <a:r>
              <a:rPr lang="en-US" b="1" dirty="0" smtClean="0"/>
              <a:t>ASA: A Good King</a:t>
            </a:r>
            <a:endParaRPr lang="en-US" b="1" dirty="0"/>
          </a:p>
        </p:txBody>
      </p:sp>
      <p:sp>
        <p:nvSpPr>
          <p:cNvPr id="4" name="TextBox 3"/>
          <p:cNvSpPr txBox="1"/>
          <p:nvPr/>
        </p:nvSpPr>
        <p:spPr>
          <a:xfrm>
            <a:off x="381000" y="5486400"/>
            <a:ext cx="6019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/>
              <a:buChar char="•"/>
            </a:pPr>
            <a:r>
              <a:rPr lang="en-US" sz="2800" dirty="0" smtClean="0"/>
              <a:t> Reigned 41 years in Judah</a:t>
            </a:r>
          </a:p>
          <a:p>
            <a:pPr>
              <a:buFont typeface="Arial"/>
              <a:buChar char="•"/>
            </a:pPr>
            <a:r>
              <a:rPr lang="en-US" sz="2800" dirty="0" smtClean="0"/>
              <a:t> Majority of those in peace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What Makes A Good King?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/>
          </a:bodyPr>
          <a:lstStyle/>
          <a:p>
            <a:r>
              <a:rPr lang="en-US" b="1" dirty="0" smtClean="0"/>
              <a:t>Tries to remove false religion from the land  (2 Chron. 14:3, 5).</a:t>
            </a:r>
          </a:p>
          <a:p>
            <a:pPr>
              <a:buNone/>
            </a:pPr>
            <a:r>
              <a:rPr lang="en-US" baseline="30000" dirty="0" smtClean="0"/>
              <a:t>	3</a:t>
            </a:r>
            <a:r>
              <a:rPr lang="en-US" dirty="0" smtClean="0"/>
              <a:t> for </a:t>
            </a:r>
            <a:r>
              <a:rPr lang="en-US" dirty="0"/>
              <a:t>he removed the altars of the foreign </a:t>
            </a:r>
            <a:r>
              <a:rPr lang="en-US" i="1" dirty="0"/>
              <a:t>gods and the high places, and broke down the sacred pillars and cut down the wooden images</a:t>
            </a:r>
            <a:r>
              <a:rPr lang="en-US" i="1" dirty="0" smtClean="0"/>
              <a:t>.</a:t>
            </a:r>
          </a:p>
          <a:p>
            <a:pPr>
              <a:buNone/>
            </a:pPr>
            <a:r>
              <a:rPr lang="en-US" baseline="30000" dirty="0" smtClean="0"/>
              <a:t>	5</a:t>
            </a:r>
            <a:r>
              <a:rPr lang="en-US" dirty="0" smtClean="0"/>
              <a:t> He </a:t>
            </a:r>
            <a:r>
              <a:rPr lang="en-US" dirty="0"/>
              <a:t>also removed the high places and the incense altars from all the cities of Judah, and the kingdom was quiet under him</a:t>
            </a:r>
            <a:r>
              <a:rPr lang="en-US" dirty="0" smtClean="0"/>
              <a:t>.</a:t>
            </a:r>
          </a:p>
          <a:p>
            <a:r>
              <a:rPr lang="en-US" dirty="0" smtClean="0"/>
              <a:t>See 1 Kings 16:30-33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What Makes A Good King?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/>
          </a:bodyPr>
          <a:lstStyle/>
          <a:p>
            <a:r>
              <a:rPr lang="en-US" b="1" dirty="0" smtClean="0"/>
              <a:t>Commands people to serve God (2 Chron. 14:4).</a:t>
            </a:r>
          </a:p>
          <a:p>
            <a:pPr>
              <a:buNone/>
            </a:pPr>
            <a:r>
              <a:rPr lang="en-US" baseline="30000" dirty="0" smtClean="0"/>
              <a:t>	4</a:t>
            </a:r>
            <a:r>
              <a:rPr lang="en-US" dirty="0" smtClean="0"/>
              <a:t>He </a:t>
            </a:r>
            <a:r>
              <a:rPr lang="en-US" dirty="0"/>
              <a:t>commanded Judah to seek the Lord God of their fathers, and to observe the law and the commandment.</a:t>
            </a:r>
            <a:r>
              <a:rPr lang="en-US" dirty="0" smtClean="0"/>
              <a:t> </a:t>
            </a:r>
          </a:p>
          <a:p>
            <a:r>
              <a:rPr lang="en-US" dirty="0" smtClean="0"/>
              <a:t>See Jer. 17:1-2; 2 Kgs. 17:33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What Makes A Good King?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85000" lnSpcReduction="20000"/>
          </a:bodyPr>
          <a:lstStyle/>
          <a:p>
            <a:pPr>
              <a:spcAft>
                <a:spcPts val="600"/>
              </a:spcAft>
            </a:pPr>
            <a:r>
              <a:rPr lang="en-US" b="1" dirty="0" smtClean="0"/>
              <a:t>Turns to God in time of trouble (2 Chron. 14:9-11).</a:t>
            </a:r>
          </a:p>
          <a:p>
            <a:pPr>
              <a:spcAft>
                <a:spcPts val="600"/>
              </a:spcAft>
              <a:buNone/>
            </a:pPr>
            <a:r>
              <a:rPr lang="en-US" sz="2824" baseline="30000" dirty="0" smtClean="0"/>
              <a:t>	9</a:t>
            </a:r>
            <a:r>
              <a:rPr lang="en-US" sz="2824" dirty="0" smtClean="0"/>
              <a:t>Then </a:t>
            </a:r>
            <a:r>
              <a:rPr lang="en-US" sz="2824" dirty="0"/>
              <a:t>Zerah the Ethiopian came out against them with an army of a million men and three hundred chariots, and he came to Mareshah.</a:t>
            </a:r>
            <a:r>
              <a:rPr lang="en-US" sz="2824" dirty="0" smtClean="0"/>
              <a:t> </a:t>
            </a:r>
          </a:p>
          <a:p>
            <a:pPr>
              <a:spcAft>
                <a:spcPts val="1200"/>
              </a:spcAft>
              <a:buNone/>
            </a:pPr>
            <a:r>
              <a:rPr lang="en-US" sz="2824" baseline="30000" dirty="0"/>
              <a:t>	</a:t>
            </a:r>
            <a:r>
              <a:rPr lang="en-US" sz="2824" baseline="30000" dirty="0" smtClean="0"/>
              <a:t>10</a:t>
            </a:r>
            <a:r>
              <a:rPr lang="en-US" sz="2824" dirty="0" smtClean="0"/>
              <a:t>So </a:t>
            </a:r>
            <a:r>
              <a:rPr lang="en-US" sz="2824" dirty="0"/>
              <a:t>Asa went out against him, and they set the troops in battle array in the Valley of Zephathah at Mareshah.</a:t>
            </a:r>
            <a:r>
              <a:rPr lang="en-US" sz="2824" dirty="0" smtClean="0"/>
              <a:t> </a:t>
            </a:r>
          </a:p>
          <a:p>
            <a:pPr>
              <a:spcAft>
                <a:spcPts val="1200"/>
              </a:spcAft>
              <a:buNone/>
            </a:pPr>
            <a:r>
              <a:rPr lang="en-US" sz="2824" baseline="30000" dirty="0"/>
              <a:t>	</a:t>
            </a:r>
            <a:r>
              <a:rPr lang="en-US" sz="2824" baseline="30000" dirty="0" smtClean="0"/>
              <a:t>11</a:t>
            </a:r>
            <a:r>
              <a:rPr lang="en-US" sz="2824" dirty="0" smtClean="0"/>
              <a:t>And </a:t>
            </a:r>
            <a:r>
              <a:rPr lang="en-US" sz="2824" dirty="0"/>
              <a:t>Asa cried out to the Lord his God, and said, “Lord, </a:t>
            </a:r>
            <a:r>
              <a:rPr lang="en-US" sz="2824" i="1" dirty="0"/>
              <a:t>it is nothing for You to help, whether with many or with those who have no power; help us, O Lord our God, for we rest on You, and in Your name we go against this multitude. O Lord, You are our God; do not let man prevail against You!”</a:t>
            </a:r>
            <a:endParaRPr lang="en-US" sz="2824" dirty="0" smtClean="0"/>
          </a:p>
          <a:p>
            <a:r>
              <a:rPr lang="en-US" dirty="0" smtClean="0"/>
              <a:t>See Jer. 17:5; 2 Chron. 16:1-10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What Makes A Good King?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b="1" dirty="0" smtClean="0"/>
              <a:t>Not let family hinder his service to God (2 Chron. 15:16).</a:t>
            </a:r>
          </a:p>
          <a:p>
            <a:pPr>
              <a:spcAft>
                <a:spcPts val="600"/>
              </a:spcAft>
              <a:buNone/>
            </a:pPr>
            <a:r>
              <a:rPr lang="en-US" sz="2824" baseline="30000" dirty="0" smtClean="0"/>
              <a:t>	</a:t>
            </a:r>
            <a:r>
              <a:rPr lang="en-US" sz="2800" dirty="0"/>
              <a:t>Also he removed Maachah, the mother of Asa the king, from </a:t>
            </a:r>
            <a:r>
              <a:rPr lang="en-US" sz="2800" i="1" dirty="0"/>
              <a:t>being queen mother, because she had made an obscene image </a:t>
            </a:r>
            <a:r>
              <a:rPr lang="en-US" sz="2800" i="1" dirty="0" smtClean="0"/>
              <a:t>of Asherah; and Asa cut down her obscene image, then crushed and burned it by the Brook Kidron.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See Matt. 10:37; Josh. 24:15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92162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What Makes A Good King?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8229600" cy="2133600"/>
          </a:xfrm>
        </p:spPr>
        <p:txBody>
          <a:bodyPr/>
          <a:lstStyle/>
          <a:p>
            <a:r>
              <a:rPr lang="en-US" b="1" dirty="0" smtClean="0"/>
              <a:t>Tries to remove false religion from the land</a:t>
            </a:r>
          </a:p>
          <a:p>
            <a:r>
              <a:rPr lang="en-US" b="1" dirty="0" smtClean="0"/>
              <a:t>Commands people to serve God</a:t>
            </a:r>
          </a:p>
          <a:p>
            <a:r>
              <a:rPr lang="en-US" b="1" dirty="0" smtClean="0"/>
              <a:t>Turns to God in time of trouble</a:t>
            </a:r>
          </a:p>
          <a:p>
            <a:r>
              <a:rPr lang="en-US" b="1" dirty="0" smtClean="0"/>
              <a:t>Not let family hinder his service to God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3505200"/>
            <a:ext cx="8229600" cy="7620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What Makes A Good Father?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4343400"/>
            <a:ext cx="8229600" cy="2133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2700" b="1" noProof="0" dirty="0" smtClean="0"/>
              <a:t>Re</a:t>
            </a:r>
            <a:r>
              <a:rPr kumimoji="0" lang="en-US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moves false religion from the home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Commands family to serve God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Turns to God in time of trouble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Not let family hinder his service to God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Civic.thmx</Template>
  <TotalTime>827</TotalTime>
  <Words>501</Words>
  <Application>Microsoft Macintosh PowerPoint</Application>
  <PresentationFormat>On-screen Show (4:3)</PresentationFormat>
  <Paragraphs>34</Paragraphs>
  <Slides>6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Civic</vt:lpstr>
      <vt:lpstr>ASA: A Good King</vt:lpstr>
      <vt:lpstr>What Makes A Good King?</vt:lpstr>
      <vt:lpstr>What Makes A Good King?</vt:lpstr>
      <vt:lpstr>What Makes A Good King?</vt:lpstr>
      <vt:lpstr>What Makes A Good King?</vt:lpstr>
      <vt:lpstr>What Makes A Good King?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ASA: A Good King</dc:title>
  <dc:creator>Andrew Alexander</dc:creator>
  <cp:lastModifiedBy>Andrew Alexander</cp:lastModifiedBy>
  <cp:revision>5</cp:revision>
  <dcterms:created xsi:type="dcterms:W3CDTF">2008-12-28T12:27:29Z</dcterms:created>
  <dcterms:modified xsi:type="dcterms:W3CDTF">2008-12-28T12:42:58Z</dcterms:modified>
</cp:coreProperties>
</file>