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4" d="100"/>
          <a:sy n="64" d="100"/>
        </p:scale>
        <p:origin x="-68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3247D3-17F0-4433-A1FD-774CEFE4828A}" type="datetimeFigureOut">
              <a:rPr lang="en-US" smtClean="0"/>
              <a:pPr/>
              <a:t>5/29/2010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456DC-FDB4-44D7-B421-E67D1EB364B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247D3-17F0-4433-A1FD-774CEFE4828A}" type="datetimeFigureOut">
              <a:rPr lang="en-US" smtClean="0"/>
              <a:pPr/>
              <a:t>5/29/2010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456DC-FDB4-44D7-B421-E67D1EB364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247D3-17F0-4433-A1FD-774CEFE4828A}" type="datetimeFigureOut">
              <a:rPr lang="en-US" smtClean="0"/>
              <a:pPr/>
              <a:t>5/29/2010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456DC-FDB4-44D7-B421-E67D1EB364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247D3-17F0-4433-A1FD-774CEFE4828A}" type="datetimeFigureOut">
              <a:rPr lang="en-US" smtClean="0"/>
              <a:pPr/>
              <a:t>5/29/2010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456DC-FDB4-44D7-B421-E67D1EB364B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247D3-17F0-4433-A1FD-774CEFE4828A}" type="datetimeFigureOut">
              <a:rPr lang="en-US" smtClean="0"/>
              <a:pPr/>
              <a:t>5/29/2010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456DC-FDB4-44D7-B421-E67D1EB364B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3247D3-17F0-4433-A1FD-774CEFE4828A}" type="datetimeFigureOut">
              <a:rPr lang="en-US" smtClean="0"/>
              <a:pPr/>
              <a:t>5/29/2010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9456DC-FDB4-44D7-B421-E67D1EB364B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3247D3-17F0-4433-A1FD-774CEFE4828A}" type="datetimeFigureOut">
              <a:rPr lang="en-US" smtClean="0"/>
              <a:pPr/>
              <a:t>5/29/2010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9456DC-FDB4-44D7-B421-E67D1EB364B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3247D3-17F0-4433-A1FD-774CEFE4828A}" type="datetimeFigureOut">
              <a:rPr lang="en-US" smtClean="0"/>
              <a:pPr/>
              <a:t>5/29/2010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9456DC-FDB4-44D7-B421-E67D1EB364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247D3-17F0-4433-A1FD-774CEFE4828A}" type="datetimeFigureOut">
              <a:rPr lang="en-US" smtClean="0"/>
              <a:pPr/>
              <a:t>5/29/2010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9456DC-FDB4-44D7-B421-E67D1EB364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247D3-17F0-4433-A1FD-774CEFE4828A}" type="datetimeFigureOut">
              <a:rPr lang="en-US" smtClean="0"/>
              <a:pPr/>
              <a:t>5/29/2010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9456DC-FDB4-44D7-B421-E67D1EB364B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247D3-17F0-4433-A1FD-774CEFE4828A}" type="datetimeFigureOut">
              <a:rPr lang="en-US" smtClean="0"/>
              <a:pPr/>
              <a:t>5/29/2010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9456DC-FDB4-44D7-B421-E67D1EB364B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247D3-17F0-4433-A1FD-774CEFE4828A}" type="datetimeFigureOut">
              <a:rPr lang="en-US" smtClean="0"/>
              <a:pPr/>
              <a:t>5/29/2010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9456DC-FDB4-44D7-B421-E67D1EB364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146175"/>
          </a:xfrm>
          <a:solidFill>
            <a:schemeClr val="tx2"/>
          </a:solidFill>
        </p:spPr>
        <p:txBody>
          <a:bodyPr/>
          <a:lstStyle/>
          <a:p>
            <a:pPr algn="l"/>
            <a:r>
              <a:rPr lang="en-US" dirty="0" smtClean="0">
                <a:solidFill>
                  <a:schemeClr val="bg1"/>
                </a:solidFill>
              </a:rPr>
              <a:t>A Gospel Meeting</a:t>
            </a:r>
            <a:endParaRPr lang="en-US" dirty="0">
              <a:solidFill>
                <a:schemeClr val="bg1"/>
              </a:solidFill>
            </a:endParaRPr>
          </a:p>
        </p:txBody>
      </p:sp>
      <p:sp>
        <p:nvSpPr>
          <p:cNvPr id="3" name="Subtitle 2"/>
          <p:cNvSpPr>
            <a:spLocks noGrp="1"/>
          </p:cNvSpPr>
          <p:nvPr>
            <p:ph type="subTitle" idx="1"/>
          </p:nvPr>
        </p:nvSpPr>
        <p:spPr>
          <a:xfrm>
            <a:off x="609600" y="1676400"/>
            <a:ext cx="7010400" cy="2438400"/>
          </a:xfrm>
        </p:spPr>
        <p:txBody>
          <a:bodyPr>
            <a:normAutofit fontScale="85000" lnSpcReduction="20000"/>
          </a:bodyPr>
          <a:lstStyle/>
          <a:p>
            <a:pPr algn="l"/>
            <a:r>
              <a:rPr lang="en-US" dirty="0" smtClean="0">
                <a:solidFill>
                  <a:schemeClr val="tx1"/>
                </a:solidFill>
              </a:rPr>
              <a:t>And He said to them, "Go into all the world and preach the gospel to every creature. (Mk. 16:15)</a:t>
            </a:r>
          </a:p>
          <a:p>
            <a:pPr algn="l"/>
            <a:endParaRPr lang="en-US" sz="1200" dirty="0" smtClean="0">
              <a:solidFill>
                <a:schemeClr val="tx1"/>
              </a:solidFill>
            </a:endParaRPr>
          </a:p>
          <a:p>
            <a:pPr algn="l"/>
            <a:r>
              <a:rPr lang="en-US" dirty="0" smtClean="0">
                <a:solidFill>
                  <a:schemeClr val="tx1"/>
                </a:solidFill>
              </a:rPr>
              <a:t>For since, in the wisdom of God, the world through wisdom did not know God, it pleased God through the foolishness of the message preached to save who believe. (1 Cor. 1:21)</a:t>
            </a:r>
          </a:p>
        </p:txBody>
      </p:sp>
      <p:pic>
        <p:nvPicPr>
          <p:cNvPr id="4" name="Picture 3" descr="World 1.jpg"/>
          <p:cNvPicPr>
            <a:picLocks noChangeAspect="1"/>
          </p:cNvPicPr>
          <p:nvPr/>
        </p:nvPicPr>
        <p:blipFill>
          <a:blip r:embed="rId2" cstate="print"/>
          <a:stretch>
            <a:fillRect/>
          </a:stretch>
        </p:blipFill>
        <p:spPr>
          <a:xfrm>
            <a:off x="1600200" y="4063048"/>
            <a:ext cx="4724400" cy="2696845"/>
          </a:xfrm>
          <a:prstGeom prst="rect">
            <a:avLst/>
          </a:prstGeom>
        </p:spPr>
      </p:pic>
      <p:pic>
        <p:nvPicPr>
          <p:cNvPr id="5" name="Picture 4" descr="Bible w trans.png"/>
          <p:cNvPicPr>
            <a:picLocks noChangeAspect="1"/>
          </p:cNvPicPr>
          <p:nvPr/>
        </p:nvPicPr>
        <p:blipFill>
          <a:blip r:embed="rId3" cstate="print"/>
          <a:stretch>
            <a:fillRect/>
          </a:stretch>
        </p:blipFill>
        <p:spPr>
          <a:xfrm>
            <a:off x="3048000" y="4572000"/>
            <a:ext cx="2101698" cy="1981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descr="June gospel mtg.jpg"/>
          <p:cNvPicPr>
            <a:picLocks noChangeAspect="1"/>
          </p:cNvPicPr>
          <p:nvPr/>
        </p:nvPicPr>
        <p:blipFill>
          <a:blip r:embed="rId2" cstate="print"/>
          <a:stretch>
            <a:fillRect/>
          </a:stretch>
        </p:blipFill>
        <p:spPr>
          <a:xfrm>
            <a:off x="431800" y="717550"/>
            <a:ext cx="8280400" cy="54229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a:solidFill>
            <a:schemeClr val="tx2"/>
          </a:solidFill>
        </p:spPr>
        <p:txBody>
          <a:bodyPr/>
          <a:lstStyle/>
          <a:p>
            <a:pPr algn="l"/>
            <a:r>
              <a:rPr lang="en-US" dirty="0" smtClean="0">
                <a:solidFill>
                  <a:schemeClr val="bg1"/>
                </a:solidFill>
              </a:rPr>
              <a:t>Why Have A Gospel Meeting?</a:t>
            </a:r>
            <a:endParaRPr lang="en-US" dirty="0">
              <a:solidFill>
                <a:schemeClr val="bg1"/>
              </a:solidFill>
            </a:endParaRPr>
          </a:p>
        </p:txBody>
      </p:sp>
      <p:sp>
        <p:nvSpPr>
          <p:cNvPr id="3" name="Content Placeholder 2"/>
          <p:cNvSpPr>
            <a:spLocks noGrp="1"/>
          </p:cNvSpPr>
          <p:nvPr>
            <p:ph idx="1"/>
          </p:nvPr>
        </p:nvSpPr>
        <p:spPr>
          <a:xfrm>
            <a:off x="457200" y="1600201"/>
            <a:ext cx="8229600" cy="2362200"/>
          </a:xfrm>
        </p:spPr>
        <p:txBody>
          <a:bodyPr/>
          <a:lstStyle/>
          <a:p>
            <a:r>
              <a:rPr lang="en-US" dirty="0" smtClean="0"/>
              <a:t>To save the lost (Rom. 1:16)</a:t>
            </a:r>
          </a:p>
          <a:p>
            <a:r>
              <a:rPr lang="en-US" dirty="0" smtClean="0"/>
              <a:t>To strengthen the saved (Acts 2:42)</a:t>
            </a:r>
          </a:p>
          <a:p>
            <a:pPr lvl="1"/>
            <a:r>
              <a:rPr lang="en-US" dirty="0" smtClean="0"/>
              <a:t>Learn more of God’s Word (2 Tim. 4:2)</a:t>
            </a:r>
          </a:p>
          <a:p>
            <a:pPr lvl="1"/>
            <a:r>
              <a:rPr lang="en-US" dirty="0" smtClean="0"/>
              <a:t>Encourage one another (Heb. 3:12-13)</a:t>
            </a:r>
          </a:p>
        </p:txBody>
      </p:sp>
      <p:sp>
        <p:nvSpPr>
          <p:cNvPr id="4" name="Title 1"/>
          <p:cNvSpPr txBox="1">
            <a:spLocks/>
          </p:cNvSpPr>
          <p:nvPr/>
        </p:nvSpPr>
        <p:spPr>
          <a:xfrm>
            <a:off x="457200" y="4267200"/>
            <a:ext cx="8229600" cy="838200"/>
          </a:xfrm>
          <a:prstGeom prst="rect">
            <a:avLst/>
          </a:prstGeom>
          <a:solidFill>
            <a:schemeClr val="tx2"/>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bg1"/>
                </a:solidFill>
                <a:effectLst/>
                <a:uLnTx/>
                <a:uFillTx/>
                <a:latin typeface="+mj-lt"/>
                <a:ea typeface="+mj-ea"/>
                <a:cs typeface="+mj-cs"/>
              </a:rPr>
              <a:t>Who</a:t>
            </a:r>
            <a:r>
              <a:rPr kumimoji="0" lang="en-US" sz="4400" b="0" i="0" u="none" strike="noStrike" kern="1200" cap="none" spc="0" normalizeH="0" noProof="0" dirty="0" smtClean="0">
                <a:ln>
                  <a:noFill/>
                </a:ln>
                <a:solidFill>
                  <a:schemeClr val="bg1"/>
                </a:solidFill>
                <a:effectLst/>
                <a:uLnTx/>
                <a:uFillTx/>
                <a:latin typeface="+mj-lt"/>
                <a:ea typeface="+mj-ea"/>
                <a:cs typeface="+mj-cs"/>
              </a:rPr>
              <a:t> Should Attend</a:t>
            </a:r>
            <a:r>
              <a:rPr kumimoji="0" lang="en-US" sz="4400" b="0" i="0" u="none" strike="noStrike" kern="1200" cap="none" spc="0" normalizeH="0" baseline="0" noProof="0" dirty="0" smtClean="0">
                <a:ln>
                  <a:noFill/>
                </a:ln>
                <a:solidFill>
                  <a:schemeClr val="bg1"/>
                </a:solidFill>
                <a:effectLst/>
                <a:uLnTx/>
                <a:uFillTx/>
                <a:latin typeface="+mj-lt"/>
                <a:ea typeface="+mj-ea"/>
                <a:cs typeface="+mj-cs"/>
              </a:rPr>
              <a:t>?</a:t>
            </a:r>
          </a:p>
        </p:txBody>
      </p:sp>
      <p:sp>
        <p:nvSpPr>
          <p:cNvPr id="5" name="Content Placeholder 2"/>
          <p:cNvSpPr txBox="1">
            <a:spLocks/>
          </p:cNvSpPr>
          <p:nvPr/>
        </p:nvSpPr>
        <p:spPr>
          <a:xfrm>
            <a:off x="457200" y="5334000"/>
            <a:ext cx="8229600" cy="12192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Every member (Matt. 6:33; Heb. 10:25)</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Those we invite (Rom.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3:23; Jn. 6:44-45)</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a:solidFill>
            <a:schemeClr val="tx2"/>
          </a:solidFill>
        </p:spPr>
        <p:txBody>
          <a:bodyPr/>
          <a:lstStyle/>
          <a:p>
            <a:pPr algn="l"/>
            <a:r>
              <a:rPr lang="en-US" dirty="0" smtClean="0">
                <a:solidFill>
                  <a:schemeClr val="bg1"/>
                </a:solidFill>
              </a:rPr>
              <a:t>Do </a:t>
            </a:r>
            <a:r>
              <a:rPr lang="en-US" dirty="0" smtClean="0">
                <a:solidFill>
                  <a:schemeClr val="bg1"/>
                </a:solidFill>
              </a:rPr>
              <a:t>not </a:t>
            </a:r>
            <a:r>
              <a:rPr lang="en-US" dirty="0" smtClean="0">
                <a:solidFill>
                  <a:schemeClr val="bg1"/>
                </a:solidFill>
              </a:rPr>
              <a:t>expect:</a:t>
            </a:r>
            <a:endParaRPr lang="en-US" dirty="0">
              <a:solidFill>
                <a:schemeClr val="bg1"/>
              </a:solidFill>
            </a:endParaRPr>
          </a:p>
        </p:txBody>
      </p:sp>
      <p:sp>
        <p:nvSpPr>
          <p:cNvPr id="3" name="Content Placeholder 2"/>
          <p:cNvSpPr>
            <a:spLocks noGrp="1"/>
          </p:cNvSpPr>
          <p:nvPr>
            <p:ph idx="1"/>
          </p:nvPr>
        </p:nvSpPr>
        <p:spPr>
          <a:xfrm>
            <a:off x="457200" y="1600201"/>
            <a:ext cx="8229600" cy="2362200"/>
          </a:xfrm>
        </p:spPr>
        <p:txBody>
          <a:bodyPr/>
          <a:lstStyle/>
          <a:p>
            <a:r>
              <a:rPr lang="en-US" dirty="0" smtClean="0"/>
              <a:t>To be entertained</a:t>
            </a:r>
          </a:p>
          <a:p>
            <a:r>
              <a:rPr lang="en-US" dirty="0" smtClean="0"/>
              <a:t>Food, fun or gimmicks</a:t>
            </a:r>
          </a:p>
          <a:p>
            <a:r>
              <a:rPr lang="en-US" dirty="0" smtClean="0"/>
              <a:t>To be embarrassed</a:t>
            </a:r>
          </a:p>
          <a:p>
            <a:r>
              <a:rPr lang="en-US" dirty="0" smtClean="0"/>
              <a:t>A collection to be taken up</a:t>
            </a:r>
          </a:p>
        </p:txBody>
      </p:sp>
      <p:sp>
        <p:nvSpPr>
          <p:cNvPr id="4" name="Title 1"/>
          <p:cNvSpPr txBox="1">
            <a:spLocks/>
          </p:cNvSpPr>
          <p:nvPr/>
        </p:nvSpPr>
        <p:spPr>
          <a:xfrm>
            <a:off x="457200" y="4267200"/>
            <a:ext cx="8229600" cy="838200"/>
          </a:xfrm>
          <a:prstGeom prst="rect">
            <a:avLst/>
          </a:prstGeom>
          <a:solidFill>
            <a:schemeClr val="tx2"/>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bg1"/>
                </a:solidFill>
                <a:effectLst/>
                <a:uLnTx/>
                <a:uFillTx/>
                <a:latin typeface="+mj-lt"/>
                <a:ea typeface="+mj-ea"/>
                <a:cs typeface="+mj-cs"/>
              </a:rPr>
              <a:t>What to expect?</a:t>
            </a:r>
          </a:p>
        </p:txBody>
      </p:sp>
      <p:sp>
        <p:nvSpPr>
          <p:cNvPr id="5" name="Content Placeholder 2"/>
          <p:cNvSpPr txBox="1">
            <a:spLocks/>
          </p:cNvSpPr>
          <p:nvPr/>
        </p:nvSpPr>
        <p:spPr>
          <a:xfrm>
            <a:off x="457200" y="5334000"/>
            <a:ext cx="8229600" cy="12192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Singing and Prayer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200" dirty="0" smtClean="0"/>
              <a:t>Gospel Preaching</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166</Words>
  <Application>Microsoft Office PowerPoint</Application>
  <PresentationFormat>On-screen Show (4:3)</PresentationFormat>
  <Paragraphs>20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A Gospel Meeting</vt:lpstr>
      <vt:lpstr>Slide 2</vt:lpstr>
      <vt:lpstr>Why Have A Gospel Meeting?</vt:lpstr>
      <vt:lpstr>Do not expect: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dc:creator>
  <cp:lastModifiedBy>Andy</cp:lastModifiedBy>
  <cp:revision>8</cp:revision>
  <dcterms:created xsi:type="dcterms:W3CDTF">2010-05-28T20:45:47Z</dcterms:created>
  <dcterms:modified xsi:type="dcterms:W3CDTF">2010-05-29T16:50:44Z</dcterms:modified>
</cp:coreProperties>
</file>