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7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B05BE-E571-9448-8D43-66974DACF04D}" type="datetimeFigureOut">
              <a:rPr lang="en-US" smtClean="0"/>
              <a:t>6/20/09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B5FF4-69B5-944B-89C8-377374566A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2667000" cy="43434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/>
              <a:t>A Look </a:t>
            </a:r>
            <a:br>
              <a:rPr lang="en-US" sz="4800" b="1" dirty="0" smtClean="0"/>
            </a:br>
            <a:r>
              <a:rPr lang="en-US" sz="4800" b="1" dirty="0" smtClean="0"/>
              <a:t>at the Kingdom</a:t>
            </a:r>
            <a:r>
              <a:rPr lang="en-US" sz="5400" b="1" dirty="0" smtClean="0">
                <a:solidFill>
                  <a:srgbClr val="FF0000"/>
                </a:solidFill>
              </a:rPr>
              <a:t/>
            </a:r>
            <a:br>
              <a:rPr lang="en-US" sz="5400" b="1" dirty="0" smtClean="0">
                <a:solidFill>
                  <a:srgbClr val="FF0000"/>
                </a:solidFill>
              </a:rPr>
            </a:br>
            <a:r>
              <a:rPr lang="en-US" sz="3333" b="1" dirty="0" smtClean="0">
                <a:solidFill>
                  <a:srgbClr val="FF0000"/>
                </a:solidFill>
              </a:rPr>
              <a:t>Matthew 13</a:t>
            </a:r>
            <a:endParaRPr lang="en-US" sz="3333" b="1" dirty="0">
              <a:solidFill>
                <a:srgbClr val="FF0000"/>
              </a:solidFill>
            </a:endParaRPr>
          </a:p>
        </p:txBody>
      </p:sp>
      <p:sp>
        <p:nvSpPr>
          <p:cNvPr id="5" name="Frame 4"/>
          <p:cNvSpPr/>
          <p:nvPr/>
        </p:nvSpPr>
        <p:spPr>
          <a:xfrm>
            <a:off x="3429000" y="533400"/>
            <a:ext cx="5334000" cy="1828799"/>
          </a:xfrm>
          <a:prstGeom prst="frame">
            <a:avLst>
              <a:gd name="adj1" fmla="val 872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Growth of the Kingdom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The Mustard Seed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Leaven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3429000" y="2590800"/>
            <a:ext cx="5334000" cy="1828799"/>
          </a:xfrm>
          <a:prstGeom prst="frame">
            <a:avLst>
              <a:gd name="adj1" fmla="val 94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Value of the Kingdom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The Hidden Treasure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The Costly Pearl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Frame 6"/>
          <p:cNvSpPr/>
          <p:nvPr/>
        </p:nvSpPr>
        <p:spPr>
          <a:xfrm>
            <a:off x="3429000" y="4648200"/>
            <a:ext cx="5334000" cy="1828799"/>
          </a:xfrm>
          <a:prstGeom prst="frame">
            <a:avLst>
              <a:gd name="adj1" fmla="val 94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Value of the Kingdom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The Tares Among the Wheat</a:t>
            </a:r>
          </a:p>
          <a:p>
            <a:pPr lvl="1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The Dragnet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44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Look  at the Kingdom Matthew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Look  at the Kingdom Matthew 13</dc:title>
  <dc:creator>Andrew Alexander</dc:creator>
  <cp:lastModifiedBy>Andrew Alexander</cp:lastModifiedBy>
  <cp:revision>1</cp:revision>
  <dcterms:created xsi:type="dcterms:W3CDTF">2009-06-20T16:41:37Z</dcterms:created>
  <dcterms:modified xsi:type="dcterms:W3CDTF">2009-06-21T02:31:00Z</dcterms:modified>
</cp:coreProperties>
</file>