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9808" autoAdjust="0"/>
  </p:normalViewPr>
  <p:slideViewPr>
    <p:cSldViewPr>
      <p:cViewPr varScale="1">
        <p:scale>
          <a:sx n="97" d="100"/>
          <a:sy n="97" d="100"/>
        </p:scale>
        <p:origin x="-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FEEB3-2E2F-4B81-9107-63CBD2B71393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2DE9C-3F76-44C0-9444-D4958E0AF3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268BC-61D1-46C5-A8D0-55BE169EA17A}" type="datetimeFigureOut">
              <a:rPr lang="en-US" smtClean="0"/>
              <a:pPr/>
              <a:t>1/24/10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19E30-41DB-42B8-9B90-6706F7F24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7772400" cy="765175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bg1"/>
                </a:solidFill>
              </a:rPr>
              <a:t>Are You Sure You Are A Christian?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7315200" cy="52578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Acts 11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26 And when he had found him, he brought him to Antioch. So it was that for a whole year they assembled with the church and taught a great many people. And the disciples were first called </a:t>
            </a:r>
            <a:r>
              <a:rPr lang="en-US" b="1" dirty="0" smtClean="0">
                <a:solidFill>
                  <a:schemeClr val="tx1"/>
                </a:solidFill>
              </a:rPr>
              <a:t>Christians</a:t>
            </a:r>
            <a:r>
              <a:rPr lang="en-US" dirty="0" smtClean="0">
                <a:solidFill>
                  <a:schemeClr val="tx1"/>
                </a:solidFill>
              </a:rPr>
              <a:t> in Antioch.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Acts 26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28 Then Agrippa said to Paul, "You almost persuade me to become a </a:t>
            </a:r>
            <a:r>
              <a:rPr lang="en-US" b="1" dirty="0" smtClean="0">
                <a:solidFill>
                  <a:schemeClr val="tx1"/>
                </a:solidFill>
              </a:rPr>
              <a:t>Christian</a:t>
            </a:r>
            <a:r>
              <a:rPr lang="en-US" dirty="0" smtClean="0">
                <a:solidFill>
                  <a:schemeClr val="tx1"/>
                </a:solidFill>
              </a:rPr>
              <a:t>."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1 Peter 4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16 Yet if anyone suffers as a </a:t>
            </a:r>
            <a:r>
              <a:rPr lang="en-US" b="1" dirty="0" smtClean="0">
                <a:solidFill>
                  <a:schemeClr val="tx1"/>
                </a:solidFill>
              </a:rPr>
              <a:t>Christian</a:t>
            </a:r>
            <a:r>
              <a:rPr lang="en-US" dirty="0" smtClean="0">
                <a:solidFill>
                  <a:schemeClr val="tx1"/>
                </a:solidFill>
              </a:rPr>
              <a:t>, let him not be ashamed, but let him glorify God in this matter.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600200" cy="3581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9973903">
            <a:off x="149316" y="2183624"/>
            <a:ext cx="11112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Be: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95283" y="3441680"/>
            <a:ext cx="2958117" cy="3416320"/>
          </a:xfrm>
          <a:prstGeom prst="rect">
            <a:avLst/>
          </a:prstGeom>
          <a:solidFill>
            <a:srgbClr val="FF0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And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Not 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 A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Christian!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20047880">
            <a:off x="132666" y="253156"/>
            <a:ext cx="13724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One</a:t>
            </a:r>
          </a:p>
        </p:txBody>
      </p:sp>
      <p:sp>
        <p:nvSpPr>
          <p:cNvPr id="8" name="Rectangle 7"/>
          <p:cNvSpPr/>
          <p:nvPr/>
        </p:nvSpPr>
        <p:spPr>
          <a:xfrm rot="20030704">
            <a:off x="122094" y="1234340"/>
            <a:ext cx="1448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52600" y="533400"/>
            <a:ext cx="3466334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Religious (Acts 2:5; 17:22)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52600" y="1295400"/>
            <a:ext cx="4498347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 Good Man (Acts 10:1-4; Tit. 3:5)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52600" y="2057400"/>
            <a:ext cx="70636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Believe the Gospel (Acts 26:27; Jas. 2:19; Jn. 12:42-43)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752600" y="2819400"/>
            <a:ext cx="4041684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Repent (2 Cor. 7:10; 2 Pet. 3:9)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8859" y="3810000"/>
            <a:ext cx="3983783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Obey an Act of Baptism</a:t>
            </a:r>
          </a:p>
          <a:p>
            <a:r>
              <a:rPr lang="en-US" sz="2400" b="1" dirty="0" smtClean="0"/>
              <a:t>(Acts 19:5; Eph. 4:5; Col. 2:12)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98859" y="4884003"/>
            <a:ext cx="4149341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 ‘Church’ Member (Acts 2:47; </a:t>
            </a:r>
          </a:p>
          <a:p>
            <a:r>
              <a:rPr lang="en-US" sz="2400" b="1" dirty="0" smtClean="0"/>
              <a:t>Eph. 1:22-23; 1 Cor. 12:13)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98859" y="5874603"/>
            <a:ext cx="3371436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 Worshipper of God </a:t>
            </a:r>
          </a:p>
          <a:p>
            <a:r>
              <a:rPr lang="en-US" sz="2400" b="1" dirty="0" smtClean="0"/>
              <a:t>(Mt. 15:7-9; Col. 2:20-23)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7127657" cy="584775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 Christian is one who </a:t>
            </a:r>
            <a:r>
              <a:rPr lang="en-US" sz="3200" b="1" dirty="0">
                <a:solidFill>
                  <a:schemeClr val="bg1"/>
                </a:solidFill>
              </a:rPr>
              <a:t>h</a:t>
            </a:r>
            <a:r>
              <a:rPr lang="en-US" sz="3200" b="1" dirty="0" smtClean="0">
                <a:solidFill>
                  <a:schemeClr val="bg1"/>
                </a:solidFill>
              </a:rPr>
              <a:t>as put On Christ!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447561"/>
            <a:ext cx="6477000" cy="378565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Galatians 3 </a:t>
            </a:r>
          </a:p>
          <a:p>
            <a:r>
              <a:rPr lang="en-US" sz="2400" dirty="0" smtClean="0"/>
              <a:t> 26 For you are all sons of God through faith in Christ Jesus.</a:t>
            </a:r>
          </a:p>
          <a:p>
            <a:r>
              <a:rPr lang="en-US" sz="2400" dirty="0" smtClean="0"/>
              <a:t> 27 For as many of you as were baptized into Christ have put on Christ.</a:t>
            </a:r>
          </a:p>
          <a:p>
            <a:r>
              <a:rPr lang="en-US" sz="2400" dirty="0" smtClean="0"/>
              <a:t> 28 There is neither Jew nor Greek, there is neither slave nor free, there is neither male nor female; for you are all one in Christ Jesus.</a:t>
            </a:r>
          </a:p>
          <a:p>
            <a:r>
              <a:rPr lang="en-US" sz="2400" dirty="0" smtClean="0"/>
              <a:t> 29 And if you are Christ's, then you are Abraham's seed, and heirs according to the promise.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638800"/>
            <a:ext cx="4061240" cy="646331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Are You A Christian?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353</Words>
  <Application>Microsoft Macintosh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Are You Sure You Are A Christian?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Sure You Are A Christian?</dc:title>
  <dc:creator>Andy</dc:creator>
  <cp:lastModifiedBy>Andrew Alexander</cp:lastModifiedBy>
  <cp:revision>8</cp:revision>
  <dcterms:created xsi:type="dcterms:W3CDTF">2010-01-24T17:15:50Z</dcterms:created>
  <dcterms:modified xsi:type="dcterms:W3CDTF">2010-01-25T01:00:18Z</dcterms:modified>
</cp:coreProperties>
</file>