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48DAA-F130-4B6A-B4A9-794D9FB6809B}" type="datetimeFigureOut">
              <a:rPr lang="en-US" smtClean="0"/>
              <a:pPr/>
              <a:t>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23F1C-6F8E-4420-BF00-BE651C031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7772400" cy="1066800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“But They Made Light of </a:t>
            </a:r>
            <a:r>
              <a:rPr lang="en-US" b="1" dirty="0" smtClean="0">
                <a:solidFill>
                  <a:schemeClr val="bg1"/>
                </a:solidFill>
              </a:rPr>
              <a:t>It”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7620000" cy="51816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Matthew 22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1 And Jesus answered and spoke to them again by parables and said: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2 “The kingdom of heaven is like a certain king who arranged a marriage for his son,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3 “and sent out his servants to call those who were invited to the wedding; and they were not willing to come.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4 “Again, he sent out other servants, saying, ‘Tell those who are invited, “See, I have prepared my dinner; my oxen and fatted cattle are killed, and all things are ready. Come to the wedding.’”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5 “</a:t>
            </a:r>
            <a:r>
              <a:rPr lang="en-US" sz="2400" b="1" dirty="0" smtClean="0">
                <a:solidFill>
                  <a:schemeClr val="tx1"/>
                </a:solidFill>
              </a:rPr>
              <a:t>But they made light of it</a:t>
            </a:r>
            <a:r>
              <a:rPr lang="en-US" sz="2400" dirty="0" smtClean="0">
                <a:solidFill>
                  <a:schemeClr val="tx1"/>
                </a:solidFill>
              </a:rPr>
              <a:t> and went their ways, one to his own farm, another to his business.”</a:t>
            </a: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Some Make Light of…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Opportunities of Salvation (2 Cor. 6:2; Rom. 10:13-15; Prov. 1:24-28).</a:t>
            </a:r>
          </a:p>
          <a:p>
            <a:r>
              <a:rPr lang="en-US" sz="2800" dirty="0" smtClean="0"/>
              <a:t>Cost of Redemption (1 Pet. 1:18-20; Heb 9:22; Rom. 5:6-8).</a:t>
            </a:r>
          </a:p>
          <a:p>
            <a:r>
              <a:rPr lang="en-US" sz="2800" dirty="0" smtClean="0"/>
              <a:t>Inspiration of Scriptures (2 Tim. 3:16-17; 2 Pet. 1:20-21; Acts 1:16).</a:t>
            </a:r>
          </a:p>
          <a:p>
            <a:r>
              <a:rPr lang="en-US" sz="2800" dirty="0" smtClean="0"/>
              <a:t>Authority of Scriptures (Matt. 17:5; 1 Pet. 4:11; Lk. 16:27-31).</a:t>
            </a:r>
          </a:p>
          <a:p>
            <a:r>
              <a:rPr lang="en-US" sz="2800" dirty="0" smtClean="0"/>
              <a:t>Values of Worship (Ps. 122:1; Acts 2:42; Heb. 10:25).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Some Make Light of…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390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Uncertainties of Life (Jas. 4:13-15; Prov. 27:1; 2 Kgs. 20:1)</a:t>
            </a:r>
            <a:r>
              <a:rPr lang="en-US" sz="2800" dirty="0" smtClean="0"/>
              <a:t>.</a:t>
            </a:r>
          </a:p>
          <a:p>
            <a:endParaRPr lang="en-US" sz="1000" dirty="0" smtClean="0"/>
          </a:p>
          <a:p>
            <a:r>
              <a:rPr lang="en-US" sz="2800" dirty="0" smtClean="0"/>
              <a:t>Commands of God (Eccl. 12:13-14; Heb. 2:1-3; Jas. 2:10)</a:t>
            </a:r>
            <a:r>
              <a:rPr lang="en-US" sz="2800" dirty="0" smtClean="0"/>
              <a:t>.</a:t>
            </a:r>
          </a:p>
          <a:p>
            <a:endParaRPr lang="en-US" sz="1000" dirty="0" smtClean="0"/>
          </a:p>
          <a:p>
            <a:r>
              <a:rPr lang="en-US" sz="2800" dirty="0" smtClean="0"/>
              <a:t>Warnings </a:t>
            </a:r>
            <a:r>
              <a:rPr lang="en-US" sz="2800" dirty="0" smtClean="0"/>
              <a:t>From God (Heb. 12:25; 1 pet. 4:17-18; 2 Thess. 1:7-9).</a:t>
            </a:r>
          </a:p>
          <a:p>
            <a:r>
              <a:rPr lang="en-US" sz="2800" dirty="0" smtClean="0"/>
              <a:t>Its No Light Thing To Refuse God:</a:t>
            </a:r>
          </a:p>
          <a:p>
            <a:pPr lvl="1"/>
            <a:r>
              <a:rPr lang="en-US" sz="2400" dirty="0" smtClean="0"/>
              <a:t>Heb. 9:27</a:t>
            </a:r>
          </a:p>
          <a:p>
            <a:pPr lvl="1"/>
            <a:r>
              <a:rPr lang="en-US" sz="2400" dirty="0" smtClean="0"/>
              <a:t>Prov. 1:24-28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390</Words>
  <Application>Microsoft Macintosh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“But They Made Light of It”</vt:lpstr>
      <vt:lpstr>Some Make Light of…</vt:lpstr>
      <vt:lpstr>Some Make Light of…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“But They Made Light of It.”</dc:title>
  <dc:creator>Andy</dc:creator>
  <cp:lastModifiedBy>Andrew Alexander</cp:lastModifiedBy>
  <cp:revision>8</cp:revision>
  <dcterms:created xsi:type="dcterms:W3CDTF">2010-01-17T00:43:50Z</dcterms:created>
  <dcterms:modified xsi:type="dcterms:W3CDTF">2010-01-17T03:51:47Z</dcterms:modified>
</cp:coreProperties>
</file>