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588" autoAdjust="0"/>
    <p:restoredTop sz="94718" autoAdjust="0"/>
  </p:normalViewPr>
  <p:slideViewPr>
    <p:cSldViewPr>
      <p:cViewPr varScale="1">
        <p:scale>
          <a:sx n="92" d="100"/>
          <a:sy n="92" d="100"/>
        </p:scale>
        <p:origin x="-7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AB096A9-3CD9-48C4-AF2B-22BC9E986E61}" type="datetimeFigureOut">
              <a:rPr lang="en-US" smtClean="0"/>
              <a:pPr/>
              <a:t>12/20/09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CB6FB8-8CCE-4C26-BFAD-86EAF1923A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smtClean="0"/>
              <a:t>Can </a:t>
            </a:r>
            <a:r>
              <a:rPr lang="en-US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66" charset="0"/>
              </a:rPr>
              <a:t>Women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Speak In A Bible Class?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There Is Authority For Bible Classes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We are commanded to teach (Matt. 28:19-20)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The command is “general” in scope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God did not specify how to teach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“General” is inclusive of methods and means of teaching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Bible classes do not violate 1 Corinthians 1:10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Bible classes do not create another organization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Work of the church under the oversight of the elders (Acts 20:28)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God Has Given Roles To Men &amp; Women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“But I want you to know that the head of every man is Christ, the head of every woman is man, and the head of Christ is God” (1 Cor. 11:3).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Based on two things: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Order of creation (1 Tim. 2:13)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Eve’s role in sin (1 Tim. 2:14)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Can women speak in a Bible class?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Whatever the answer is, one must respect the role God has designed for men and women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Two Passages Key To The Question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1 Tim. 2:11-12 – “Let a woman learn in silence with all submission.  And I do not permit a woman to teach or to have authority over a man, but to be in silence.”</a:t>
            </a:r>
          </a:p>
          <a:p>
            <a:endParaRPr lang="en-US" sz="2800" dirty="0" smtClean="0">
              <a:latin typeface="Estrangelo Edessa" pitchFamily="66" charset="0"/>
              <a:cs typeface="Estrangelo Edessa" pitchFamily="66" charset="0"/>
            </a:endParaRP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1 Cor. 14:34-35 – “Let your women keep silent in the churches, for they are not permitted to speak; but they are to be submissive, as the law also says, And if they want to learn something, let them ask their own husbands at home; for it is shameful for women to speak in church.”</a:t>
            </a:r>
            <a:endParaRPr lang="en-US" sz="2300" dirty="0" smtClean="0">
              <a:latin typeface="Estrangelo Edessa" pitchFamily="66" charset="0"/>
              <a:cs typeface="Estrangelo Edess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Does 1 Tim. 2:11-12 Forbid A Woman From Speaking In A Bible Class?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If It Does, Then …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Women are forbidden to sing (Col. 3:16)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Must learn in silence in every area of life since the context is not identifying the assembly (cf. 1 Tim. 2:8,9)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If It Does Not Forbid, Then …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What does “learn in silence” mean?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What does “all submission”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“Learn in Silence with All Submission”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2752" y="1600200"/>
            <a:ext cx="3355848" cy="1524000"/>
          </a:xfrm>
          <a:solidFill>
            <a:schemeClr val="accent3">
              <a:lumMod val="75000"/>
            </a:schemeClr>
          </a:solidFill>
        </p:spPr>
        <p:txBody>
          <a:bodyPr>
            <a:normAutofit fontScale="92500"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Let a woman learn in silence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With all submission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254752" y="1600200"/>
            <a:ext cx="3279648" cy="1524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dirty="0" smtClean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Do not permit a woman to teach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Estrangelo Edessa" pitchFamily="66" charset="0"/>
              <a:ea typeface="+mn-ea"/>
              <a:cs typeface="Estrangelo Edessa" pitchFamily="66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strangelo Edessa" pitchFamily="66" charset="0"/>
                <a:ea typeface="+mn-ea"/>
                <a:cs typeface="Estrangelo Edessa" pitchFamily="66" charset="0"/>
              </a:rPr>
              <a:t>Or have authority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962400" y="2667000"/>
            <a:ext cx="1295400" cy="2286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962400" y="1828800"/>
            <a:ext cx="1295400" cy="2286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31242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Estrangelo Edessa" pitchFamily="66" charset="0"/>
                <a:cs typeface="Estrangelo Edessa" pitchFamily="66" charset="0"/>
              </a:rPr>
              <a:t> Women are forbidden from teaching and having authority </a:t>
            </a:r>
            <a:r>
              <a:rPr lang="en-US" sz="2400" b="1" dirty="0" smtClean="0">
                <a:latin typeface="Estrangelo Edessa" pitchFamily="66" charset="0"/>
                <a:cs typeface="Estrangelo Edessa" pitchFamily="66" charset="0"/>
              </a:rPr>
              <a:t>over a man.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62399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 smtClean="0">
                <a:latin typeface="Estrangelo Edessa" pitchFamily="66" charset="0"/>
                <a:cs typeface="Estrangelo Edessa" pitchFamily="66" charset="0"/>
              </a:rPr>
              <a:t>“Silence” – (</a:t>
            </a:r>
            <a:r>
              <a:rPr lang="en-US" sz="2400" dirty="0" err="1" smtClean="0">
                <a:latin typeface="Estrangelo Edessa" pitchFamily="66" charset="0"/>
                <a:cs typeface="Estrangelo Edessa" pitchFamily="66" charset="0"/>
              </a:rPr>
              <a:t>hesuchia</a:t>
            </a:r>
            <a:r>
              <a:rPr lang="en-US" sz="2400" dirty="0" smtClean="0">
                <a:latin typeface="Estrangelo Edessa" pitchFamily="66" charset="0"/>
                <a:cs typeface="Estrangelo Edessa" pitchFamily="66" charset="0"/>
              </a:rPr>
              <a:t>) a disposition that is reflected in a quietness;  does not mean a total absence of words      (cf. 2 Thess. 3:12).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5181599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Estrangelo Edessa" pitchFamily="66" charset="0"/>
                <a:cs typeface="Estrangelo Edessa" pitchFamily="66" charset="0"/>
              </a:rPr>
              <a:t> In a Bible class, the teacher is in the position of authority.</a:t>
            </a:r>
          </a:p>
          <a:p>
            <a:pPr lvl="1"/>
            <a:r>
              <a:rPr lang="en-US" sz="2400" dirty="0" smtClean="0">
                <a:latin typeface="Estrangelo Edessa" pitchFamily="66" charset="0"/>
                <a:cs typeface="Estrangelo Edessa" pitchFamily="66" charset="0"/>
              </a:rPr>
              <a:t>With the right disposition, participation in a Bible class is not a sign of usurping authority.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6" grpId="0" animBg="1"/>
      <p:bldP spid="7" grpId="0" animBg="1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Does 1 Cor. 14:33-34 Forbid A Woman From Speaking In A Bible Class?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If It Does, Then …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Women are forbidden to sing (Eph. 5:19)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Women Cannot Confess Christ (Rom. 10:9)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Women Cannot Teach other women or children (Tit. 2:3)</a:t>
            </a:r>
          </a:p>
          <a:p>
            <a:r>
              <a:rPr lang="en-US" sz="3300" dirty="0" smtClean="0">
                <a:latin typeface="Estrangelo Edessa" pitchFamily="66" charset="0"/>
                <a:cs typeface="Estrangelo Edessa" pitchFamily="66" charset="0"/>
              </a:rPr>
              <a:t>If It Does Not, Then …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What does  “keep silence” mean?</a:t>
            </a:r>
          </a:p>
          <a:p>
            <a:pPr lvl="1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What does “not permitted to speak”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“Keep Silence” and “Not Permitted to Speak”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To be understood in relationship to confusion in the assemblies (1 Cor. 14:26, 33, 40)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The context speaks of those addressing the assembly (1 Cor. 14:27-28, 29-32)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This passage reinforces 1 Tim. 2:11-12.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Estrangelo Edessa" pitchFamily="66" charset="0"/>
                <a:cs typeface="Estrangelo Edessa" pitchFamily="66" charset="0"/>
              </a:rPr>
              <a:t>Conclusion</a:t>
            </a:r>
            <a:endParaRPr lang="en-US" sz="3600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If women maintain a proper attitude, they can participate in a Bible class without violating God’s role for women.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Women may never be in a position authority over men in the church.</a:t>
            </a:r>
          </a:p>
          <a:p>
            <a:r>
              <a:rPr lang="en-US" sz="2800" dirty="0" smtClean="0">
                <a:latin typeface="Estrangelo Edessa" pitchFamily="66" charset="0"/>
                <a:cs typeface="Estrangelo Edessa" pitchFamily="66" charset="0"/>
              </a:rPr>
              <a:t>One should not violate their conscience, nor bind their individual conviction on another.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414</TotalTime>
  <Words>711</Words>
  <Application>Microsoft Macintosh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Can Women  Speak In A Bible Class?</vt:lpstr>
      <vt:lpstr>There Is Authority For Bible Classes</vt:lpstr>
      <vt:lpstr>God Has Given Roles To Men &amp; Women</vt:lpstr>
      <vt:lpstr>Two Passages Key To The Question</vt:lpstr>
      <vt:lpstr>Does 1 Tim. 2:11-12 Forbid A Woman From Speaking In A Bible Class?</vt:lpstr>
      <vt:lpstr>“Learn in Silence with All Submission”</vt:lpstr>
      <vt:lpstr>Does 1 Cor. 14:33-34 Forbid A Woman From Speaking In A Bible Class?</vt:lpstr>
      <vt:lpstr>“Keep Silence” and “Not Permitted to Speak”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Women  Speak In A Bible Class?</dc:title>
  <dc:creator>Steve</dc:creator>
  <cp:lastModifiedBy>Andrew Alexander</cp:lastModifiedBy>
  <cp:revision>46</cp:revision>
  <dcterms:created xsi:type="dcterms:W3CDTF">2009-12-20T12:23:58Z</dcterms:created>
  <dcterms:modified xsi:type="dcterms:W3CDTF">2009-12-20T12:25:10Z</dcterms:modified>
</cp:coreProperties>
</file>