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667696-D902-4C44-AE7D-EA49F3EBFA1C}" type="datetimeFigureOut">
              <a:rPr lang="en-US" smtClean="0"/>
              <a:t>8/14/2010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D7A9EB-2D24-4FB0-AC9C-5EAA03AD5A1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72DA-D448-47E0-9D87-23E4B589224A}" type="datetimeFigureOut">
              <a:rPr lang="en-US" smtClean="0"/>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72DA-D448-47E0-9D87-23E4B589224A}" type="datetimeFigureOut">
              <a:rPr lang="en-US" smtClean="0"/>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72DA-D448-47E0-9D87-23E4B589224A}" type="datetimeFigureOut">
              <a:rPr lang="en-US" smtClean="0"/>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72DA-D448-47E0-9D87-23E4B589224A}" type="datetimeFigureOut">
              <a:rPr lang="en-US" smtClean="0"/>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2D72DA-D448-47E0-9D87-23E4B589224A}" type="datetimeFigureOut">
              <a:rPr lang="en-US" smtClean="0"/>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72DA-D448-47E0-9D87-23E4B589224A}" type="datetimeFigureOut">
              <a:rPr lang="en-US" smtClean="0"/>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72DA-D448-47E0-9D87-23E4B589224A}" type="datetimeFigureOut">
              <a:rPr lang="en-US" smtClean="0"/>
              <a:t>8/14/2010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72DA-D448-47E0-9D87-23E4B589224A}" type="datetimeFigureOut">
              <a:rPr lang="en-US" smtClean="0"/>
              <a:t>8/14/2010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72DA-D448-47E0-9D87-23E4B589224A}" type="datetimeFigureOut">
              <a:rPr lang="en-US" smtClean="0"/>
              <a:t>8/14/2010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2D72DA-D448-47E0-9D87-23E4B589224A}" type="datetimeFigureOut">
              <a:rPr lang="en-US" smtClean="0"/>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2D72DA-D448-47E0-9D87-23E4B589224A}" type="datetimeFigureOut">
              <a:rPr lang="en-US" smtClean="0"/>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92728-F837-4053-82F2-64D25C78A82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72DA-D448-47E0-9D87-23E4B589224A}" type="datetimeFigureOut">
              <a:rPr lang="en-US" smtClean="0"/>
              <a:t>8/14/2010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92728-F837-4053-82F2-64D25C78A82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772400" cy="1069975"/>
          </a:xfrm>
          <a:solidFill>
            <a:schemeClr val="tx2"/>
          </a:solidFill>
        </p:spPr>
        <p:txBody>
          <a:bodyPr/>
          <a:lstStyle/>
          <a:p>
            <a:pPr algn="l"/>
            <a:r>
              <a:rPr lang="en-US" dirty="0" smtClean="0">
                <a:solidFill>
                  <a:schemeClr val="bg1"/>
                </a:solidFill>
              </a:rPr>
              <a:t> Christ, The Great Divider</a:t>
            </a:r>
            <a:endParaRPr lang="en-US" dirty="0">
              <a:solidFill>
                <a:schemeClr val="bg1"/>
              </a:solidFill>
            </a:endParaRPr>
          </a:p>
        </p:txBody>
      </p:sp>
      <p:sp>
        <p:nvSpPr>
          <p:cNvPr id="3" name="Subtitle 2"/>
          <p:cNvSpPr>
            <a:spLocks noGrp="1"/>
          </p:cNvSpPr>
          <p:nvPr>
            <p:ph type="subTitle" idx="1"/>
          </p:nvPr>
        </p:nvSpPr>
        <p:spPr>
          <a:xfrm>
            <a:off x="609600" y="1905000"/>
            <a:ext cx="7162800" cy="4572000"/>
          </a:xfrm>
          <a:solidFill>
            <a:schemeClr val="tx2"/>
          </a:solidFill>
        </p:spPr>
        <p:txBody>
          <a:bodyPr>
            <a:normAutofit fontScale="92500" lnSpcReduction="20000"/>
          </a:bodyPr>
          <a:lstStyle/>
          <a:p>
            <a:pPr algn="l"/>
            <a:r>
              <a:rPr lang="en-US" dirty="0" smtClean="0">
                <a:solidFill>
                  <a:schemeClr val="bg1"/>
                </a:solidFill>
              </a:rPr>
              <a:t>So there was a division among the people because of Him. (Jn. 7:43)</a:t>
            </a:r>
          </a:p>
          <a:p>
            <a:pPr algn="l"/>
            <a:endParaRPr lang="en-US" dirty="0" smtClean="0">
              <a:solidFill>
                <a:schemeClr val="bg1"/>
              </a:solidFill>
            </a:endParaRPr>
          </a:p>
          <a:p>
            <a:pPr algn="l"/>
            <a:r>
              <a:rPr lang="en-US" sz="2200" dirty="0" smtClean="0">
                <a:solidFill>
                  <a:schemeClr val="bg1"/>
                </a:solidFill>
              </a:rPr>
              <a:t>34 </a:t>
            </a:r>
            <a:r>
              <a:rPr lang="en-US" dirty="0" smtClean="0">
                <a:solidFill>
                  <a:schemeClr val="bg1"/>
                </a:solidFill>
              </a:rPr>
              <a:t>Do not think that I came to bring peace on earth. I did not come to bring peace but a sword. </a:t>
            </a:r>
          </a:p>
          <a:p>
            <a:pPr algn="l"/>
            <a:r>
              <a:rPr lang="en-US" sz="2200" dirty="0" smtClean="0">
                <a:solidFill>
                  <a:schemeClr val="bg1"/>
                </a:solidFill>
              </a:rPr>
              <a:t>35 </a:t>
            </a:r>
            <a:r>
              <a:rPr lang="en-US" dirty="0" smtClean="0">
                <a:solidFill>
                  <a:schemeClr val="bg1"/>
                </a:solidFill>
              </a:rPr>
              <a:t>For I have come to set a man against his father, a daughter against her mother, and a daughter-in-law against her mother-in-law; </a:t>
            </a:r>
          </a:p>
          <a:p>
            <a:pPr algn="l"/>
            <a:r>
              <a:rPr lang="en-US" sz="2200" dirty="0" smtClean="0">
                <a:solidFill>
                  <a:schemeClr val="bg1"/>
                </a:solidFill>
              </a:rPr>
              <a:t>36 </a:t>
            </a:r>
            <a:r>
              <a:rPr lang="en-US" dirty="0" smtClean="0">
                <a:solidFill>
                  <a:schemeClr val="bg1"/>
                </a:solidFill>
              </a:rPr>
              <a:t>and a man's enemies will be those of his own household. (Matt. 10:34-36)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Doctrine</a:t>
            </a:r>
          </a:p>
          <a:p>
            <a:pPr>
              <a:buNone/>
            </a:pPr>
            <a:endParaRPr lang="en-US" sz="900" u="sng" dirty="0" smtClean="0">
              <a:solidFill>
                <a:schemeClr val="bg1"/>
              </a:solidFill>
            </a:endParaRPr>
          </a:p>
          <a:p>
            <a:pPr marL="512763" lvl="1" indent="-223838">
              <a:buNone/>
            </a:pPr>
            <a:r>
              <a:rPr lang="en-US" sz="1800" dirty="0" smtClean="0">
                <a:solidFill>
                  <a:schemeClr val="bg1"/>
                </a:solidFill>
              </a:rPr>
              <a:t>60</a:t>
            </a:r>
            <a:r>
              <a:rPr lang="en-US" sz="2400" dirty="0" smtClean="0">
                <a:solidFill>
                  <a:schemeClr val="bg1"/>
                </a:solidFill>
              </a:rPr>
              <a:t> Therefore many of His disciples, when they heard this, said, “This is a hard saying; who can understand it?” When Jesus knew in Himself that His disciples complained about this, He said to them, “Does this offend you?”….</a:t>
            </a:r>
          </a:p>
          <a:p>
            <a:pPr marL="512763" lvl="1" indent="-223838">
              <a:buNone/>
            </a:pPr>
            <a:r>
              <a:rPr lang="en-US" sz="2000" dirty="0" smtClean="0">
                <a:solidFill>
                  <a:schemeClr val="bg1"/>
                </a:solidFill>
              </a:rPr>
              <a:t>66</a:t>
            </a:r>
            <a:r>
              <a:rPr lang="en-US" sz="2400" dirty="0" smtClean="0">
                <a:solidFill>
                  <a:schemeClr val="bg1"/>
                </a:solidFill>
              </a:rPr>
              <a:t> From that time many of His disciples went back and walked with Him no more. Then Jesus said to the twelve, "Do you also want to go away?" But Simon Peter answered Him, "Lord, to whom shall we go? You have the words of eternal life. "Also we have come to believe and know that You are the Christ, the Son of the living God." (John 6:60-69)</a:t>
            </a:r>
          </a:p>
          <a:p>
            <a:pPr marL="512763" lvl="1" indent="-223838">
              <a:buNone/>
            </a:pPr>
            <a:endParaRPr lang="en-US" sz="2400" dirty="0" smtClean="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u="sng" dirty="0" smtClean="0">
                <a:solidFill>
                  <a:schemeClr val="bg1"/>
                </a:solidFill>
              </a:rPr>
              <a:t>Value</a:t>
            </a:r>
          </a:p>
          <a:p>
            <a:pPr>
              <a:buNone/>
            </a:pPr>
            <a:endParaRPr lang="en-US" sz="1000" u="sng" dirty="0" smtClean="0">
              <a:solidFill>
                <a:schemeClr val="bg1"/>
              </a:solidFill>
            </a:endParaRPr>
          </a:p>
          <a:p>
            <a:pPr marL="512763" lvl="1" indent="-223838">
              <a:buNone/>
            </a:pPr>
            <a:r>
              <a:rPr lang="en-US" dirty="0" smtClean="0">
                <a:solidFill>
                  <a:schemeClr val="bg1"/>
                </a:solidFill>
              </a:rPr>
              <a:t>The young man said to Him, "All these things I have kept from my youth. What do I still lack?" Jesus said to him, "If you want to be perfect, go, sell what you have and give to the poor, and you will have treasure in heaven; and come, follow Me." But when the young man heard that saying, he went away sorrowful, for he had great possessions. (Matt. 19:20-22)</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u="sng" dirty="0" smtClean="0">
                <a:solidFill>
                  <a:schemeClr val="bg1"/>
                </a:solidFill>
              </a:rPr>
              <a:t>Value</a:t>
            </a:r>
            <a:endParaRPr lang="en-US" sz="800" u="sng" dirty="0" smtClean="0">
              <a:solidFill>
                <a:schemeClr val="bg1"/>
              </a:solidFill>
            </a:endParaRPr>
          </a:p>
          <a:p>
            <a:pPr marL="512763" lvl="1" indent="-223838">
              <a:buNone/>
            </a:pPr>
            <a:r>
              <a:rPr lang="en-US" sz="2300" dirty="0" smtClean="0">
                <a:solidFill>
                  <a:schemeClr val="bg1"/>
                </a:solidFill>
              </a:rPr>
              <a:t>After casting demon out of men and into swine– “Then those who kept them fled; and they went away into the city and told everything, including what had happened to the demon-possessed men. And behold, the whole city came out to meet Jesus. And when they saw Him, they begged Him to depart from their region.” (Matt. 8:28-34)</a:t>
            </a:r>
          </a:p>
          <a:p>
            <a:pPr marL="512763" lvl="1" indent="-223838">
              <a:buNone/>
            </a:pPr>
            <a:endParaRPr lang="en-US" sz="1000" dirty="0">
              <a:solidFill>
                <a:schemeClr val="bg1"/>
              </a:solidFill>
            </a:endParaRPr>
          </a:p>
          <a:p>
            <a:pPr marL="512763" lvl="1" indent="-223838">
              <a:buNone/>
            </a:pPr>
            <a:r>
              <a:rPr lang="en-US" sz="2300" dirty="0" smtClean="0">
                <a:solidFill>
                  <a:schemeClr val="bg1"/>
                </a:solidFill>
              </a:rPr>
              <a:t>Then Martha said to Jesus, “Lord, if You had been here, my brother would not have died.  But even now I know that whatever You ask of God, God will give You.” (Jn. 11:21-22)</a:t>
            </a:r>
          </a:p>
          <a:p>
            <a:pPr marL="512763" lvl="1" indent="-223838">
              <a:buNone/>
            </a:pPr>
            <a:endParaRPr lang="en-US" sz="1000" dirty="0" smtClean="0">
              <a:solidFill>
                <a:schemeClr val="bg1"/>
              </a:solidFill>
            </a:endParaRPr>
          </a:p>
          <a:p>
            <a:pPr marL="512763" lvl="1" indent="-223838">
              <a:buNone/>
            </a:pPr>
            <a:r>
              <a:rPr lang="en-US" sz="2300" dirty="0" smtClean="0">
                <a:solidFill>
                  <a:schemeClr val="bg1"/>
                </a:solidFill>
              </a:rPr>
              <a:t>"He who is not with Me is against Me, and he who does not gather with Me scatters abroad. (Matt. 12:30)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Character</a:t>
            </a:r>
          </a:p>
          <a:p>
            <a:pPr>
              <a:buNone/>
            </a:pPr>
            <a:endParaRPr lang="en-US" sz="1000" u="sng" dirty="0" smtClean="0">
              <a:solidFill>
                <a:schemeClr val="bg1"/>
              </a:solidFill>
            </a:endParaRPr>
          </a:p>
          <a:p>
            <a:pPr marL="512763" lvl="1" indent="-223838">
              <a:buNone/>
            </a:pPr>
            <a:r>
              <a:rPr lang="en-US" sz="2400" dirty="0" smtClean="0">
                <a:solidFill>
                  <a:schemeClr val="bg1"/>
                </a:solidFill>
              </a:rPr>
              <a:t>And there was much complaining among the people concerning Him. Some said, "He is good"; others said, "No, on the contrary, He deceives the people." (Jn. 7:12)</a:t>
            </a:r>
          </a:p>
          <a:p>
            <a:pPr lvl="1">
              <a:buNone/>
            </a:pPr>
            <a:endParaRPr lang="en-US" sz="1000" dirty="0" smtClean="0">
              <a:solidFill>
                <a:schemeClr val="bg1"/>
              </a:solidFill>
            </a:endParaRPr>
          </a:p>
          <a:p>
            <a:pPr lvl="1">
              <a:buNone/>
            </a:pPr>
            <a:r>
              <a:rPr lang="en-US" sz="2400" dirty="0" smtClean="0">
                <a:solidFill>
                  <a:schemeClr val="bg1"/>
                </a:solidFill>
              </a:rPr>
              <a:t>Which of you convicts Me of sin? And if I tell the truth, why do you not believe Me? (Jn. 8:46)</a:t>
            </a:r>
          </a:p>
          <a:p>
            <a:pPr lvl="1">
              <a:buNone/>
            </a:pPr>
            <a:endParaRPr lang="en-US" sz="1000" dirty="0" smtClean="0">
              <a:solidFill>
                <a:schemeClr val="bg1"/>
              </a:solidFill>
            </a:endParaRPr>
          </a:p>
          <a:p>
            <a:pPr lvl="1">
              <a:buNone/>
            </a:pPr>
            <a:r>
              <a:rPr lang="en-US" sz="2400" dirty="0" smtClean="0">
                <a:solidFill>
                  <a:schemeClr val="bg1"/>
                </a:solidFill>
              </a:rPr>
              <a:t>Who committed no sin, Nor was deceit found in His mouth; who, when He was reviled, did not revile in return; when He suffered, He did not threaten, but committed Himself to Him who judges righteously.        (1 Pet. 2:22-23)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Authority</a:t>
            </a:r>
          </a:p>
          <a:p>
            <a:pPr>
              <a:buNone/>
            </a:pPr>
            <a:endParaRPr lang="en-US" sz="1000" u="sng" dirty="0" smtClean="0">
              <a:solidFill>
                <a:schemeClr val="bg1"/>
              </a:solidFill>
            </a:endParaRPr>
          </a:p>
          <a:p>
            <a:pPr marL="512763" lvl="1" indent="-223838">
              <a:buNone/>
            </a:pPr>
            <a:r>
              <a:rPr lang="en-US" sz="2400" dirty="0" smtClean="0">
                <a:solidFill>
                  <a:schemeClr val="bg1"/>
                </a:solidFill>
              </a:rPr>
              <a:t>Questioned over cleansing of the temple (Matt. 21:23-27)</a:t>
            </a:r>
          </a:p>
          <a:p>
            <a:pPr marL="512763" lvl="1" indent="-223838">
              <a:buNone/>
            </a:pPr>
            <a:endParaRPr lang="en-US" sz="1000" dirty="0" smtClean="0">
              <a:solidFill>
                <a:schemeClr val="bg1"/>
              </a:solidFill>
            </a:endParaRPr>
          </a:p>
          <a:p>
            <a:pPr marL="512763" lvl="1" indent="-223838">
              <a:buNone/>
            </a:pPr>
            <a:r>
              <a:rPr lang="en-US" sz="2400" dirty="0" smtClean="0">
                <a:solidFill>
                  <a:schemeClr val="bg1"/>
                </a:solidFill>
              </a:rPr>
              <a:t>And so it was, when Jesus had ended these sayings, that the people were astonished at His teaching, for He taught them as one having authority, and not as the scribes. (Matt. 7:28-29)</a:t>
            </a:r>
          </a:p>
          <a:p>
            <a:pPr marL="512763" lvl="1" indent="-223838">
              <a:buNone/>
            </a:pPr>
            <a:endParaRPr lang="en-US" sz="1000" dirty="0" smtClean="0">
              <a:solidFill>
                <a:schemeClr val="bg1"/>
              </a:solidFill>
            </a:endParaRPr>
          </a:p>
          <a:p>
            <a:pPr marL="512763" lvl="1" indent="-223838">
              <a:buNone/>
            </a:pPr>
            <a:r>
              <a:rPr lang="en-US" sz="2400" dirty="0" smtClean="0">
                <a:solidFill>
                  <a:schemeClr val="bg1"/>
                </a:solidFill>
              </a:rPr>
              <a:t>Then the officers came to the chief priests and Pharisees, who said to them, "Why have you not brought Him?" The officers answered, "No man ever spoke like this Man!" (Jn. 7:45-46)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Fulfillment of Prophecy</a:t>
            </a:r>
          </a:p>
          <a:p>
            <a:pPr>
              <a:buNone/>
            </a:pPr>
            <a:endParaRPr lang="en-US" sz="1000" u="sng" dirty="0" smtClean="0">
              <a:solidFill>
                <a:schemeClr val="bg1"/>
              </a:solidFill>
            </a:endParaRPr>
          </a:p>
          <a:p>
            <a:pPr marL="512763" lvl="1" indent="-223838">
              <a:buNone/>
            </a:pPr>
            <a:r>
              <a:rPr lang="en-US" sz="2400" dirty="0" smtClean="0">
                <a:solidFill>
                  <a:schemeClr val="bg1"/>
                </a:solidFill>
              </a:rPr>
              <a:t>Therefore many from the crowd, when they heard this saying, said, "Truly this is the Prophet." Others said, "This is the Christ." But some said, "Will the Christ come out of Galilee? "Has not the Scripture said that the Christ comes from the seed of David and from the town of Bethlehem, where David was?" So there was a division among the people because of Him. (John 7:40-43)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Fulfillment of Prophecy</a:t>
            </a:r>
          </a:p>
          <a:p>
            <a:pPr>
              <a:buNone/>
            </a:pPr>
            <a:endParaRPr lang="en-US" sz="1000" u="sng" dirty="0" smtClean="0">
              <a:solidFill>
                <a:schemeClr val="bg1"/>
              </a:solidFill>
            </a:endParaRPr>
          </a:p>
          <a:p>
            <a:pPr marL="512763" lvl="1" indent="-223838">
              <a:buNone/>
            </a:pPr>
            <a:r>
              <a:rPr lang="en-US" sz="2400" dirty="0" smtClean="0">
                <a:solidFill>
                  <a:schemeClr val="bg1"/>
                </a:solidFill>
              </a:rPr>
              <a:t>And He began to say to them, "Today this Scripture is fulfilled in your hearing." (Lk. 4:21)</a:t>
            </a:r>
          </a:p>
          <a:p>
            <a:pPr marL="512763" lvl="1" indent="-223838">
              <a:buNone/>
            </a:pPr>
            <a:r>
              <a:rPr lang="en-US" sz="2400" dirty="0" smtClean="0">
                <a:solidFill>
                  <a:schemeClr val="bg1"/>
                </a:solidFill>
              </a:rPr>
              <a:t>So all those in the synagogue, when they heard these things, were filled with wrath, and rose up and thrust Him out of the city; and they led Him to the brow of the hill on which their city was built, that they might throw Him down over the cliff. Then passing through the midst of them, He went His way. </a:t>
            </a:r>
            <a:r>
              <a:rPr lang="en-US" sz="2400" dirty="0" smtClean="0">
                <a:solidFill>
                  <a:schemeClr val="bg1"/>
                </a:solidFill>
              </a:rPr>
              <a:t>(Lk. 4:28-30)</a:t>
            </a:r>
            <a:endParaRPr lang="en-US" sz="2400" dirty="0" smtClean="0">
              <a:solidFill>
                <a:schemeClr val="bg1"/>
              </a:solidFill>
            </a:endParaRPr>
          </a:p>
          <a:p>
            <a:pPr marL="512763" lvl="1" indent="-223838">
              <a:buNone/>
            </a:pPr>
            <a:r>
              <a:rPr lang="en-US" sz="2400" dirty="0" smtClean="0">
                <a:solidFill>
                  <a:schemeClr val="bg1"/>
                </a:solidFill>
              </a:rPr>
              <a:t>Then He went down to Capernaum, a city of Galilee, and was teaching them on the Sabbaths. And they were astonished at His teaching, for His word was with authority. (Luke 4:31-32)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Fulfillment of Prophecy</a:t>
            </a:r>
          </a:p>
          <a:p>
            <a:pPr>
              <a:buNone/>
            </a:pPr>
            <a:endParaRPr lang="en-US" sz="1000" u="sng" dirty="0" smtClean="0">
              <a:solidFill>
                <a:schemeClr val="bg1"/>
              </a:solidFill>
            </a:endParaRPr>
          </a:p>
          <a:p>
            <a:pPr marL="512763" lvl="1" indent="-223838">
              <a:buNone/>
            </a:pPr>
            <a:r>
              <a:rPr lang="en-US" sz="2400" dirty="0" smtClean="0">
                <a:solidFill>
                  <a:schemeClr val="bg1"/>
                </a:solidFill>
              </a:rPr>
              <a:t>When Jesus came into the region of Caesarea Philippi, He asked His disciples, saying, "Who do men say that I, the Son of Man, am?" So they said, "Some say John the Baptist, some Elijah, and others Jeremiah or one of the prophets." He said to them, "But who do you say that I am?" Simon Peter answered and said, "You are the Christ, the Son of the living God." (Matt. 16:13-16)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Mission</a:t>
            </a:r>
          </a:p>
          <a:p>
            <a:pPr>
              <a:buNone/>
            </a:pPr>
            <a:endParaRPr lang="en-US" sz="1000" u="sng" dirty="0" smtClean="0">
              <a:solidFill>
                <a:schemeClr val="bg1"/>
              </a:solidFill>
            </a:endParaRPr>
          </a:p>
          <a:p>
            <a:pPr marL="512763" lvl="1" indent="-223838">
              <a:buNone/>
            </a:pPr>
            <a:r>
              <a:rPr lang="en-US" sz="2400" dirty="0" smtClean="0">
                <a:solidFill>
                  <a:schemeClr val="bg1"/>
                </a:solidFill>
              </a:rPr>
              <a:t>He came to His own, and His own did not receive Him. But as many as received Him, to them He gave the right to become children of God, to those who believe in His name: (Jn. 1:11-12)</a:t>
            </a:r>
          </a:p>
          <a:p>
            <a:pPr marL="512763" lvl="1" indent="-223838">
              <a:buNone/>
            </a:pPr>
            <a:endParaRPr lang="en-US" sz="1000" dirty="0" smtClean="0">
              <a:solidFill>
                <a:schemeClr val="bg1"/>
              </a:solidFill>
            </a:endParaRPr>
          </a:p>
          <a:p>
            <a:pPr marL="512763" lvl="1" indent="-223838">
              <a:buNone/>
            </a:pPr>
            <a:r>
              <a:rPr lang="en-US" sz="2400" dirty="0" smtClean="0">
                <a:solidFill>
                  <a:schemeClr val="bg1"/>
                </a:solidFill>
              </a:rPr>
              <a:t>Then one from the crowd said to Him, "Teacher, tell my brother to divide the inheritance with me." But He said to him, "Man, who made Me a judge or an arbitrator over you?" And He said to them, "Take heed and beware of covetousness, for one's life does not consist in the abundance of the things he possesses." (Lk. 12:13-15)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Mission</a:t>
            </a:r>
          </a:p>
          <a:p>
            <a:pPr>
              <a:buNone/>
            </a:pPr>
            <a:endParaRPr lang="en-US" sz="900" u="sng" dirty="0" smtClean="0">
              <a:solidFill>
                <a:schemeClr val="bg1"/>
              </a:solidFill>
            </a:endParaRPr>
          </a:p>
          <a:p>
            <a:pPr marL="512763" lvl="1" indent="-223838">
              <a:buNone/>
            </a:pPr>
            <a:r>
              <a:rPr lang="en-US" sz="2400" dirty="0" smtClean="0">
                <a:solidFill>
                  <a:schemeClr val="bg1"/>
                </a:solidFill>
              </a:rPr>
              <a:t>Therefore when Jesus perceived that they were about to come and take Him by force to make Him king, He departed again to the mountain by Himself alone. (Jn. 6:15; cf. Jn. 18:36-37)</a:t>
            </a:r>
          </a:p>
          <a:p>
            <a:pPr marL="512763" lvl="1" indent="-223838">
              <a:buNone/>
            </a:pPr>
            <a:endParaRPr lang="en-US" sz="800" dirty="0" smtClean="0">
              <a:solidFill>
                <a:schemeClr val="bg1"/>
              </a:solidFill>
            </a:endParaRPr>
          </a:p>
          <a:p>
            <a:pPr marL="512763" lvl="1" indent="-223838">
              <a:buNone/>
            </a:pPr>
            <a:r>
              <a:rPr lang="en-US" sz="2400" dirty="0" smtClean="0">
                <a:solidFill>
                  <a:schemeClr val="bg1"/>
                </a:solidFill>
              </a:rPr>
              <a:t>“for the Son of Man has come to seek and to save that which was lost.” (Lk. 19:10)</a:t>
            </a:r>
          </a:p>
          <a:p>
            <a:pPr marL="512763" lvl="1" indent="-223838">
              <a:buNone/>
            </a:pPr>
            <a:endParaRPr lang="en-US" sz="800" dirty="0" smtClean="0">
              <a:solidFill>
                <a:schemeClr val="bg1"/>
              </a:solidFill>
            </a:endParaRPr>
          </a:p>
          <a:p>
            <a:pPr marL="512763" lvl="1" indent="-223838">
              <a:buNone/>
            </a:pPr>
            <a:r>
              <a:rPr lang="en-US" sz="2400" dirty="0" smtClean="0">
                <a:solidFill>
                  <a:schemeClr val="bg1"/>
                </a:solidFill>
              </a:rPr>
              <a:t>Therefore, when they had come together, they asked Him, saying, “Lord, will You at this time restore the kingdom to Israel?” And He said to them, “It is not for you to know times or seasons which the Father has put in His own authority.” (Acts 1:6-7)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a:solidFill>
            <a:schemeClr val="tx2"/>
          </a:solidFill>
        </p:spPr>
        <p:txBody>
          <a:bodyPr/>
          <a:lstStyle/>
          <a:p>
            <a:pPr algn="l"/>
            <a:r>
              <a:rPr lang="en-US" dirty="0" smtClean="0">
                <a:solidFill>
                  <a:schemeClr val="bg1"/>
                </a:solidFill>
              </a:rPr>
              <a:t>People Divided Over His…</a:t>
            </a:r>
            <a:endParaRPr lang="en-US" dirty="0">
              <a:solidFill>
                <a:schemeClr val="bg1"/>
              </a:solidFill>
            </a:endParaRPr>
          </a:p>
        </p:txBody>
      </p:sp>
      <p:sp>
        <p:nvSpPr>
          <p:cNvPr id="3" name="Content Placeholder 2"/>
          <p:cNvSpPr>
            <a:spLocks noGrp="1"/>
          </p:cNvSpPr>
          <p:nvPr>
            <p:ph idx="1"/>
          </p:nvPr>
        </p:nvSpPr>
        <p:spPr>
          <a:xfrm>
            <a:off x="304800" y="1524000"/>
            <a:ext cx="7848600" cy="5257800"/>
          </a:xfrm>
          <a:solidFill>
            <a:schemeClr val="tx2"/>
          </a:solidFill>
        </p:spPr>
        <p:txBody>
          <a:bodyPr>
            <a:noAutofit/>
          </a:bodyPr>
          <a:lstStyle/>
          <a:p>
            <a:pPr>
              <a:buNone/>
            </a:pPr>
            <a:r>
              <a:rPr lang="en-US" sz="2800" u="sng" dirty="0" smtClean="0">
                <a:solidFill>
                  <a:schemeClr val="bg1"/>
                </a:solidFill>
              </a:rPr>
              <a:t>Doctrine</a:t>
            </a:r>
          </a:p>
          <a:p>
            <a:pPr>
              <a:buNone/>
            </a:pPr>
            <a:endParaRPr lang="en-US" sz="900" u="sng" dirty="0" smtClean="0">
              <a:solidFill>
                <a:schemeClr val="bg1"/>
              </a:solidFill>
            </a:endParaRPr>
          </a:p>
          <a:p>
            <a:pPr marL="512763" lvl="1" indent="-223838">
              <a:buNone/>
            </a:pPr>
            <a:r>
              <a:rPr lang="en-US" sz="2400" dirty="0" smtClean="0">
                <a:solidFill>
                  <a:schemeClr val="bg1"/>
                </a:solidFill>
              </a:rPr>
              <a:t>"Not what goes into the mouth defiles a man; but what comes out of the mouth, this defiles a man." Then His disciples came and said to Him, "Do You know that the Pharisees were offended when they heard this saying?" But He answered and said, "Every plant which My heavenly Father has not planted will be uprooted.    (Matt. 15:11-13)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1366</Words>
  <Application>Microsoft Office PowerPoint</Application>
  <PresentationFormat>On-screen Show (4:3)</PresentationFormat>
  <Paragraphs>70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Christ, The Great Divider</vt:lpstr>
      <vt:lpstr>People Divided Over His…</vt:lpstr>
      <vt:lpstr>People Divided Over His…</vt:lpstr>
      <vt:lpstr>People Divided Over His…</vt:lpstr>
      <vt:lpstr>People Divided Over His…</vt:lpstr>
      <vt:lpstr>People Divided Over His…</vt:lpstr>
      <vt:lpstr>People Divided Over His…</vt:lpstr>
      <vt:lpstr>People Divided Over His…</vt:lpstr>
      <vt:lpstr>People Divided Over His…</vt:lpstr>
      <vt:lpstr>People Divided Over His…</vt:lpstr>
      <vt:lpstr>People Divided Over His…</vt:lpstr>
      <vt:lpstr>People Divided Over His…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Andy</cp:lastModifiedBy>
  <cp:revision>16</cp:revision>
  <dcterms:created xsi:type="dcterms:W3CDTF">2010-08-14T15:05:07Z</dcterms:created>
  <dcterms:modified xsi:type="dcterms:W3CDTF">2010-08-14T16:53:45Z</dcterms:modified>
</cp:coreProperties>
</file>