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2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B27FB-B56B-4B09-B075-2DD6C01F8980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A252B8-8019-4E28-A148-7A42F32096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379D4-C53B-41F1-9BB7-F4F4D7345018}" type="datetimeFigureOut">
              <a:rPr lang="en-US" smtClean="0"/>
              <a:t>7/24/2010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9226E-F160-44E5-9F92-86A95BB97D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146175"/>
          </a:xfrm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God’s Plan for Saving Man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362200"/>
            <a:ext cx="7162800" cy="3429000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For the grace of God that brings salvation has appeared to all men. (Titus 2:11)</a:t>
            </a:r>
          </a:p>
          <a:p>
            <a:pPr lvl="1" algn="l"/>
            <a:r>
              <a:rPr lang="en-US" dirty="0" smtClean="0">
                <a:solidFill>
                  <a:schemeClr val="tx1"/>
                </a:solidFill>
              </a:rPr>
              <a:t>Men teach many conflicting ideas about salvation.</a:t>
            </a:r>
          </a:p>
          <a:p>
            <a:pPr lvl="1" algn="l"/>
            <a:r>
              <a:rPr lang="en-US" dirty="0" smtClean="0">
                <a:solidFill>
                  <a:schemeClr val="tx1"/>
                </a:solidFill>
              </a:rPr>
              <a:t>God’s plan is simple and clearly reveled in the New Testament.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Why We Need A Plan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95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Because man is a sinner (Rom. 3:23; 1 Jn. 3:4)</a:t>
            </a:r>
          </a:p>
          <a:p>
            <a:r>
              <a:rPr lang="en-US" sz="2800" dirty="0" smtClean="0"/>
              <a:t>Because sin leads to death (Rom. 6:23)</a:t>
            </a:r>
          </a:p>
          <a:p>
            <a:r>
              <a:rPr lang="en-US" sz="2800" dirty="0" smtClean="0"/>
              <a:t>Because goodness alone does not save (Acts 10:2; 11:14)</a:t>
            </a:r>
          </a:p>
          <a:p>
            <a:r>
              <a:rPr lang="en-US" sz="2800" dirty="0" smtClean="0"/>
              <a:t>Because man must do what the Lord commands (Matt. 7:21; Heb. 5:9; Acts 9:6)</a:t>
            </a:r>
          </a:p>
          <a:p>
            <a:r>
              <a:rPr lang="en-US" sz="2800" dirty="0" smtClean="0"/>
              <a:t>Accept consequences of our choice          (2 Thess. 1:9)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Divine Side in Salvation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05600" cy="4953000"/>
          </a:xfrm>
        </p:spPr>
        <p:txBody>
          <a:bodyPr>
            <a:noAutofit/>
          </a:bodyPr>
          <a:lstStyle/>
          <a:p>
            <a:r>
              <a:rPr lang="en-US" dirty="0" smtClean="0"/>
              <a:t>God sent His Son (Jn. 3:16)</a:t>
            </a:r>
          </a:p>
          <a:p>
            <a:r>
              <a:rPr lang="en-US" dirty="0" smtClean="0"/>
              <a:t>God bestowed His grace (Eph. 2:8-9)</a:t>
            </a:r>
          </a:p>
          <a:p>
            <a:r>
              <a:rPr lang="en-US" dirty="0" smtClean="0"/>
              <a:t>Jesus shed his blood (Eph. 1:7;        Lk. 19:10)</a:t>
            </a:r>
          </a:p>
          <a:p>
            <a:r>
              <a:rPr lang="en-US" dirty="0" smtClean="0"/>
              <a:t>The Holy Spirit revealed God’s will to man (Eph. 3:3-5; Rom. 1:16-17)</a:t>
            </a:r>
          </a:p>
          <a:p>
            <a:r>
              <a:rPr lang="en-US" dirty="0" smtClean="0"/>
              <a:t>God has done His part and He requires that man do his part.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pPr algn="l"/>
            <a:r>
              <a:rPr lang="en-US" dirty="0" smtClean="0">
                <a:solidFill>
                  <a:schemeClr val="bg1"/>
                </a:solidFill>
              </a:rPr>
              <a:t>Human Side in Salvation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162800" cy="495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Hear the gospel (Matt. 17:5; Rom. 10:17)</a:t>
            </a:r>
          </a:p>
          <a:p>
            <a:r>
              <a:rPr lang="en-US" sz="2800" dirty="0" smtClean="0"/>
              <a:t>Faith in Christ (Jn. 8:24; Jas. 2:24)</a:t>
            </a:r>
          </a:p>
          <a:p>
            <a:r>
              <a:rPr lang="en-US" sz="2800" dirty="0" smtClean="0"/>
              <a:t>Repentance of sins (Acts 17:30; Mt. 21:28-31)</a:t>
            </a:r>
          </a:p>
          <a:p>
            <a:r>
              <a:rPr lang="en-US" sz="2800" dirty="0" smtClean="0"/>
              <a:t>Confess Christ before men (Matt. 10:32; Rom. 10:9)</a:t>
            </a:r>
          </a:p>
          <a:p>
            <a:r>
              <a:rPr lang="en-US" sz="2800" dirty="0" smtClean="0"/>
              <a:t>Baptism (Mk. 16:16; 1 Pet. 3:21) </a:t>
            </a:r>
          </a:p>
          <a:p>
            <a:pPr lvl="1"/>
            <a:r>
              <a:rPr lang="en-US" sz="2400" dirty="0" smtClean="0"/>
              <a:t>Acts 22:16; 2:38; Rom. 6:3-4; Acts 8:36-39; Gal. 3:27)</a:t>
            </a:r>
          </a:p>
          <a:p>
            <a:r>
              <a:rPr lang="en-US" sz="2800" dirty="0" smtClean="0"/>
              <a:t>Be faithful (Acts 2:47; Rev. 2:10; 1 Cor. 15:58)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276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God’s Plan for Saving Man</vt:lpstr>
      <vt:lpstr>Why We Need A Plan</vt:lpstr>
      <vt:lpstr>Divine Side in Salvation</vt:lpstr>
      <vt:lpstr>Human Side in Salvation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God’s Plan for Saving Man</dc:title>
  <dc:creator>Andy</dc:creator>
  <cp:lastModifiedBy>Andy</cp:lastModifiedBy>
  <cp:revision>3</cp:revision>
  <dcterms:created xsi:type="dcterms:W3CDTF">2010-07-24T17:28:05Z</dcterms:created>
  <dcterms:modified xsi:type="dcterms:W3CDTF">2010-07-24T17:45:50Z</dcterms:modified>
</cp:coreProperties>
</file>