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handoutMasterIdLst>
    <p:handoutMasterId r:id="rId10"/>
  </p:handout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clrMode="gray"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6903" autoAdjust="0"/>
    <p:restoredTop sz="94660"/>
  </p:normalViewPr>
  <p:slideViewPr>
    <p:cSldViewPr>
      <p:cViewPr varScale="1">
        <p:scale>
          <a:sx n="93" d="100"/>
          <a:sy n="93" d="100"/>
        </p:scale>
        <p:origin x="-62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interSettings" Target="printerSettings/printerSettings1.bin"/><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viewProps" Target="viewProps.xml"/><Relationship Id="rId1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2" Type="http://schemas.openxmlformats.org/officeDocument/2006/relationships/presProps" Target="pres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D8BD2B3-EA86-A145-8C27-D863840F71F6}" type="datetimeFigureOut">
              <a:rPr lang="en-US" smtClean="0"/>
              <a:t>12/13/08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EC3AC91-E077-F449-BA2A-FD54D6108632}"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0"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4114800" y="1572768"/>
            <a:ext cx="4910328" cy="2130552"/>
          </a:xfrm>
        </p:spPr>
        <p:txBody>
          <a:bodyPr vert="horz" lIns="91440" tIns="45720" rIns="91440" bIns="45720" rtlCol="0" anchor="b" anchorCtr="0">
            <a:normAutofit/>
          </a:bodyPr>
          <a:lstStyle>
            <a:lvl1pPr algn="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114800" y="3711388"/>
            <a:ext cx="4910328" cy="886968"/>
          </a:xfrm>
        </p:spPr>
        <p:txBody>
          <a:bodyPr vert="horz" lIns="91440" tIns="45720" rIns="91440" bIns="45720" rtlCol="0">
            <a:normAutofit/>
          </a:bodyPr>
          <a:lstStyle>
            <a:lvl1pPr marL="0" indent="0" algn="r" defTabSz="914400" rtl="0" eaLnBrk="1" latinLnBrk="0" hangingPunct="1">
              <a:spcBef>
                <a:spcPct val="20000"/>
              </a:spcBef>
              <a:buClr>
                <a:schemeClr val="accent1"/>
              </a:buClr>
              <a:buSzPct val="90000"/>
              <a:buFont typeface="Wingdings" pitchFamily="2" charset="2"/>
              <a:buNone/>
              <a:defRPr sz="2400" b="1" kern="1200">
                <a:solidFill>
                  <a:schemeClr val="tx1">
                    <a:tint val="75000"/>
                  </a:schemeClr>
                </a:solidFill>
                <a:effectLst>
                  <a:outerShdw blurRad="50800" dist="50800" dir="2700000" algn="tl" rotWithShape="0">
                    <a:schemeClr val="bg1">
                      <a:alpha val="3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8FC9B-4AA6-4D67-92B3-959E8B4A726C}" type="slidenum">
              <a:rPr lang="en-US" smtClean="0"/>
              <a:pPr/>
              <a:t>‹#›</a:t>
            </a:fld>
            <a:endParaRPr lang="en-US"/>
          </a:p>
        </p:txBody>
      </p:sp>
      <p:sp>
        <p:nvSpPr>
          <p:cNvPr id="20" name="Oval 19"/>
          <p:cNvSpPr>
            <a:spLocks noChangeAspect="1"/>
          </p:cNvSpPr>
          <p:nvPr/>
        </p:nvSpPr>
        <p:spPr>
          <a:xfrm>
            <a:off x="121024" y="85165"/>
            <a:ext cx="4433047" cy="4433047"/>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4" name="Oval 33"/>
          <p:cNvSpPr/>
          <p:nvPr/>
        </p:nvSpPr>
        <p:spPr>
          <a:xfrm>
            <a:off x="179294" y="112058"/>
            <a:ext cx="4201255" cy="4201255"/>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5" name="Oval 34"/>
          <p:cNvSpPr/>
          <p:nvPr/>
        </p:nvSpPr>
        <p:spPr>
          <a:xfrm>
            <a:off x="264460" y="138952"/>
            <a:ext cx="3988777" cy="4056383"/>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7" name="Oval 36"/>
          <p:cNvSpPr/>
          <p:nvPr/>
        </p:nvSpPr>
        <p:spPr>
          <a:xfrm>
            <a:off x="264460" y="138953"/>
            <a:ext cx="3897026" cy="3897026"/>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127000" dist="63500" dir="162000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Tree>
  </p:cSld>
  <p:clrMapOvr>
    <a:masterClrMapping/>
  </p:clrMapOvr>
  <p:transition spd="med">
    <p:strips dir="l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bg>
      <p:bgRef idx="1003">
        <a:schemeClr val="bg2"/>
      </p:bgRef>
    </p:bg>
    <p:spTree>
      <p:nvGrpSpPr>
        <p:cNvPr id="1" name=""/>
        <p:cNvGrpSpPr/>
        <p:nvPr/>
      </p:nvGrpSpPr>
      <p:grpSpPr>
        <a:xfrm>
          <a:off x="0" y="0"/>
          <a:ext cx="0" cy="0"/>
          <a:chOff x="0" y="0"/>
          <a:chExt cx="0" cy="0"/>
        </a:xfrm>
      </p:grpSpPr>
      <p:grpSp>
        <p:nvGrpSpPr>
          <p:cNvPr id="9" name="Group 8"/>
          <p:cNvGrpSpPr/>
          <p:nvPr/>
        </p:nvGrpSpPr>
        <p:grpSpPr>
          <a:xfrm>
            <a:off x="0" y="1178859"/>
            <a:ext cx="9144000" cy="45291"/>
            <a:chOff x="0" y="1613647"/>
            <a:chExt cx="9144000" cy="45291"/>
          </a:xfrm>
        </p:grpSpPr>
        <p:cxnSp>
          <p:nvCxnSpPr>
            <p:cNvPr id="10" name="Straight Connector 9"/>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0" y="5715000"/>
            <a:ext cx="9144000" cy="45291"/>
            <a:chOff x="0" y="1613647"/>
            <a:chExt cx="9144000" cy="45291"/>
          </a:xfrm>
        </p:grpSpPr>
        <p:cxnSp>
          <p:nvCxnSpPr>
            <p:cNvPr id="13" name="Straight Connector 12"/>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457200" y="1524000"/>
            <a:ext cx="3581400" cy="1252538"/>
          </a:xfrm>
        </p:spPr>
        <p:txBody>
          <a:bodyPr anchor="b">
            <a:normAutofit/>
          </a:bodyPr>
          <a:lstStyle>
            <a:lvl1pPr algn="l">
              <a:defRPr sz="3600" b="1"/>
            </a:lvl1pPr>
          </a:lstStyle>
          <a:p>
            <a:r>
              <a:rPr lang="en-US" smtClean="0"/>
              <a:t>Click to edit Master title style</a:t>
            </a:r>
            <a:endParaRPr/>
          </a:p>
        </p:txBody>
      </p:sp>
      <p:sp>
        <p:nvSpPr>
          <p:cNvPr id="4" name="Text Placeholder 3"/>
          <p:cNvSpPr>
            <a:spLocks noGrp="1"/>
          </p:cNvSpPr>
          <p:nvPr>
            <p:ph type="body" sz="half" idx="2"/>
          </p:nvPr>
        </p:nvSpPr>
        <p:spPr>
          <a:xfrm>
            <a:off x="457200" y="2895600"/>
            <a:ext cx="3581400" cy="2438400"/>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DFAE2A-4FCB-4DA8-A67C-DF69F4D52841}" type="datetimeFigureOut">
              <a:rPr lang="en-US" smtClean="0"/>
              <a:pPr/>
              <a:t>12/13/08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8FC9B-4AA6-4D67-92B3-959E8B4A726C}" type="slidenum">
              <a:rPr lang="en-US" smtClean="0"/>
              <a:pPr/>
              <a:t>‹#›</a:t>
            </a:fld>
            <a:endParaRPr lang="en-US"/>
          </a:p>
        </p:txBody>
      </p:sp>
      <p:sp>
        <p:nvSpPr>
          <p:cNvPr id="8" name="Oval 7"/>
          <p:cNvSpPr>
            <a:spLocks noChangeAspect="1"/>
          </p:cNvSpPr>
          <p:nvPr/>
        </p:nvSpPr>
        <p:spPr>
          <a:xfrm>
            <a:off x="4285131" y="1116106"/>
            <a:ext cx="4724400" cy="4724400"/>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3" name="Picture Placeholder 2"/>
          <p:cNvSpPr>
            <a:spLocks noGrp="1"/>
          </p:cNvSpPr>
          <p:nvPr>
            <p:ph type="pic" idx="1"/>
          </p:nvPr>
        </p:nvSpPr>
        <p:spPr>
          <a:xfrm>
            <a:off x="4473386" y="1148001"/>
            <a:ext cx="4434840" cy="4434987"/>
          </a:xfrm>
          <a:prstGeom prst="ellipse">
            <a:avLst/>
          </a:prstGeom>
          <a:effectLst>
            <a:innerShdw blurRad="63500" dist="50800" dir="18900000">
              <a:prstClr val="black">
                <a:alpha val="30000"/>
              </a:prstClr>
            </a:innerShdw>
          </a:effectLst>
        </p:spPr>
        <p:txBody>
          <a:bodyPr vert="horz" lIns="91440" tIns="45720" rIns="91440" bIns="45720" rtlCol="0">
            <a:normAutofit/>
          </a:bodyPr>
          <a:lstStyle>
            <a:lvl1pPr marL="342900" indent="-342900" algn="r" defTabSz="914400" rtl="0" eaLnBrk="1" latinLnBrk="0" hangingPunct="1">
              <a:spcBef>
                <a:spcPct val="20000"/>
              </a:spcBef>
              <a:buClr>
                <a:schemeClr val="accent1"/>
              </a:buClr>
              <a:buSzPct val="90000"/>
              <a:buFont typeface="Wingdings" pitchFamily="2" charset="2"/>
              <a:buNone/>
              <a:defRPr sz="18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8FC9B-4AA6-4D67-92B3-959E8B4A726C}" type="slidenum">
              <a:rPr lang="en-US" smtClean="0"/>
              <a:pPr/>
              <a:t>‹#›</a:t>
            </a:fld>
            <a:endParaRPr lang="en-US"/>
          </a:p>
        </p:txBody>
      </p:sp>
      <p:grpSp>
        <p:nvGrpSpPr>
          <p:cNvPr id="7"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trips dir="l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56500" y="609600"/>
            <a:ext cx="1587500" cy="55165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57200" y="609600"/>
            <a:ext cx="6629400"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a:xfrm>
            <a:off x="7556499" y="6356350"/>
            <a:ext cx="1148229" cy="365125"/>
          </a:xfrm>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8FC9B-4AA6-4D67-92B3-959E8B4A726C}" type="slidenum">
              <a:rPr lang="en-US" smtClean="0"/>
              <a:pPr/>
              <a:t>‹#›</a:t>
            </a:fld>
            <a:endParaRPr lang="en-US"/>
          </a:p>
        </p:txBody>
      </p:sp>
      <p:grpSp>
        <p:nvGrpSpPr>
          <p:cNvPr id="7" name="Group 6"/>
          <p:cNvGrpSpPr/>
          <p:nvPr/>
        </p:nvGrpSpPr>
        <p:grpSpPr>
          <a:xfrm rot="5400000">
            <a:off x="4065260" y="3406355"/>
            <a:ext cx="6858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trips dir="l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8FC9B-4AA6-4D67-92B3-959E8B4A726C}" type="slidenum">
              <a:rPr lang="en-US" smtClean="0"/>
              <a:pPr/>
              <a:t>‹#›</a:t>
            </a:fld>
            <a:endParaRPr lang="en-US"/>
          </a:p>
        </p:txBody>
      </p:sp>
      <p:grpSp>
        <p:nvGrpSpPr>
          <p:cNvPr id="7" name="Group 10"/>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trips dir="l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2">
        <a:schemeClr val="bg2"/>
      </p:bgRef>
    </p:bg>
    <p:spTree>
      <p:nvGrpSpPr>
        <p:cNvPr id="1" name=""/>
        <p:cNvGrpSpPr/>
        <p:nvPr/>
      </p:nvGrpSpPr>
      <p:grpSpPr>
        <a:xfrm>
          <a:off x="0" y="0"/>
          <a:ext cx="0" cy="0"/>
          <a:chOff x="0" y="0"/>
          <a:chExt cx="0" cy="0"/>
        </a:xfrm>
      </p:grpSpPr>
      <p:grpSp>
        <p:nvGrpSpPr>
          <p:cNvPr id="6" name="Group 6"/>
          <p:cNvGrpSpPr/>
          <p:nvPr/>
        </p:nvGrpSpPr>
        <p:grpSpPr>
          <a:xfrm>
            <a:off x="0" y="1461247"/>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 name="Group 9"/>
          <p:cNvGrpSpPr/>
          <p:nvPr/>
        </p:nvGrpSpPr>
        <p:grpSpPr>
          <a:xfrm>
            <a:off x="0" y="4953000"/>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5365376" y="1573306"/>
            <a:ext cx="3653117" cy="2133600"/>
          </a:xfrm>
        </p:spPr>
        <p:txBody>
          <a:bodyPr anchor="b" anchorCtr="0"/>
          <a:lstStyle>
            <a:lvl1pPr algn="r">
              <a:defRPr/>
            </a:lvl1pPr>
          </a:lstStyle>
          <a:p>
            <a:r>
              <a:rPr lang="en-US" smtClean="0"/>
              <a:t>Click to edit Master title style</a:t>
            </a:r>
            <a:endParaRPr/>
          </a:p>
        </p:txBody>
      </p:sp>
      <p:sp>
        <p:nvSpPr>
          <p:cNvPr id="3" name="Subtitle 2"/>
          <p:cNvSpPr>
            <a:spLocks noGrp="1"/>
          </p:cNvSpPr>
          <p:nvPr>
            <p:ph type="subTitle" idx="1"/>
          </p:nvPr>
        </p:nvSpPr>
        <p:spPr>
          <a:xfrm>
            <a:off x="5365376" y="3998259"/>
            <a:ext cx="3653117" cy="883024"/>
          </a:xfrm>
        </p:spPr>
        <p:txBody>
          <a:bodyPr/>
          <a:lstStyle>
            <a:lvl1pPr marL="0" indent="0" algn="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a:xfrm>
            <a:off x="3124200" y="6356350"/>
            <a:ext cx="2895600" cy="365125"/>
          </a:xfrm>
        </p:spPr>
        <p:txBody>
          <a:bodyPr/>
          <a:lstStyle>
            <a:lvl1pPr algn="ctr">
              <a:defRPr/>
            </a:lvl1pPr>
          </a:lstStyle>
          <a:p>
            <a:endParaRPr lang="en-US"/>
          </a:p>
        </p:txBody>
      </p:sp>
      <p:sp>
        <p:nvSpPr>
          <p:cNvPr id="16" name="Oval 15"/>
          <p:cNvSpPr>
            <a:spLocks noChangeAspect="1"/>
          </p:cNvSpPr>
          <p:nvPr/>
        </p:nvSpPr>
        <p:spPr>
          <a:xfrm>
            <a:off x="134471" y="685800"/>
            <a:ext cx="5268049" cy="5268049"/>
          </a:xfrm>
          <a:prstGeom prst="ellipse">
            <a:avLst/>
          </a:prstGeom>
          <a:gradFill flip="none" rotWithShape="1">
            <a:gsLst>
              <a:gs pos="0">
                <a:schemeClr val="accent1"/>
              </a:gs>
              <a:gs pos="50000">
                <a:schemeClr val="accent1">
                  <a:lumMod val="75000"/>
                </a:schemeClr>
              </a:gs>
              <a:gs pos="100000">
                <a:schemeClr val="accent1"/>
              </a:gs>
            </a:gsLst>
            <a:lin ang="8400000" scaled="0"/>
            <a:tileRect/>
          </a:gradFill>
          <a:ln>
            <a:noFill/>
          </a:ln>
          <a:effectLst>
            <a:outerShdw blurRad="50800" dist="38100" dir="5400000" algn="t" rotWithShape="0">
              <a:prstClr val="black">
                <a:alpha val="40000"/>
              </a:prstClr>
            </a:outerShdw>
          </a:effectLst>
          <a:scene3d>
            <a:camera prst="orthographicFront"/>
            <a:lightRig rig="chilly" dir="t">
              <a:rot lat="0" lon="0" rev="16800000"/>
            </a:lightRig>
          </a:scene3d>
          <a:sp3d>
            <a:bevelT w="127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Oval 16"/>
          <p:cNvSpPr/>
          <p:nvPr/>
        </p:nvSpPr>
        <p:spPr>
          <a:xfrm>
            <a:off x="229676" y="712694"/>
            <a:ext cx="4983480" cy="4983480"/>
          </a:xfrm>
          <a:prstGeom prst="ellipse">
            <a:avLst/>
          </a:prstGeom>
          <a:gradFill flip="none" rotWithShape="1">
            <a:gsLst>
              <a:gs pos="0">
                <a:schemeClr val="accent2">
                  <a:alpha val="30000"/>
                </a:schemeClr>
              </a:gs>
              <a:gs pos="100000">
                <a:schemeClr val="accent2">
                  <a:lumMod val="75000"/>
                  <a:alpha val="30000"/>
                </a:schemeClr>
              </a:gs>
            </a:gsLst>
            <a:lin ang="2700000" scaled="1"/>
            <a:tileRect/>
          </a:gradFill>
          <a:ln>
            <a:noFill/>
          </a:ln>
          <a:effectLst>
            <a:innerShdw blurRad="38100" dist="12700" dir="2700000">
              <a:prstClr val="black">
                <a:alpha val="3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Picture Placeholder 24"/>
          <p:cNvSpPr>
            <a:spLocks noGrp="1"/>
          </p:cNvSpPr>
          <p:nvPr>
            <p:ph type="pic" sz="quarter" idx="13"/>
          </p:nvPr>
        </p:nvSpPr>
        <p:spPr>
          <a:xfrm>
            <a:off x="241232" y="716992"/>
            <a:ext cx="4906459" cy="4852935"/>
          </a:xfrm>
          <a:prstGeom prst="ellipse">
            <a:avLst/>
          </a:prstGeom>
          <a:effectLst>
            <a:innerShdw blurRad="63500" dist="50800" dir="16200000">
              <a:prstClr val="black">
                <a:alpha val="30000"/>
              </a:prstClr>
            </a:innerShdw>
          </a:effectLst>
        </p:spPr>
        <p:txBody>
          <a:bodyPr>
            <a:normAutofit/>
          </a:bodyPr>
          <a:lstStyle>
            <a:lvl1pPr algn="r">
              <a:buNone/>
              <a:defRPr sz="1800"/>
            </a:lvl1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8013" cy="1362075"/>
          </a:xfrm>
        </p:spPr>
        <p:txBody>
          <a:bodyPr anchor="b" anchorCtr="0">
            <a:normAutofit/>
          </a:bodyPr>
          <a:lstStyle>
            <a:lvl1pPr algn="ctr">
              <a:defRPr sz="4800" b="1" cap="none" baseline="0"/>
            </a:lvl1pPr>
          </a:lstStyle>
          <a:p>
            <a:r>
              <a:rPr lang="en-US" smtClean="0"/>
              <a:t>Click to edit Master title style</a:t>
            </a:r>
            <a:endParaRPr/>
          </a:p>
        </p:txBody>
      </p:sp>
      <p:sp>
        <p:nvSpPr>
          <p:cNvPr id="3" name="Text Placeholder 2"/>
          <p:cNvSpPr>
            <a:spLocks noGrp="1"/>
          </p:cNvSpPr>
          <p:nvPr>
            <p:ph type="body" idx="1"/>
          </p:nvPr>
        </p:nvSpPr>
        <p:spPr>
          <a:xfrm>
            <a:off x="457200" y="3529013"/>
            <a:ext cx="8228013" cy="1347787"/>
          </a:xfrm>
        </p:spPr>
        <p:txBody>
          <a:bodyPr anchor="t" anchorCtr="0"/>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DFAE2A-4FCB-4DA8-A67C-DF69F4D52841}" type="datetimeFigureOut">
              <a:rPr lang="en-US" smtClean="0"/>
              <a:pPr/>
              <a:t>12/13/08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28FC9B-4AA6-4D67-92B3-959E8B4A726C}" type="slidenum">
              <a:rPr lang="en-US" smtClean="0"/>
              <a:pPr/>
              <a:t>‹#›</a:t>
            </a:fld>
            <a:endParaRPr lang="en-US"/>
          </a:p>
        </p:txBody>
      </p:sp>
      <p:grpSp>
        <p:nvGrpSpPr>
          <p:cNvPr id="7" name="Group 7"/>
          <p:cNvGrpSpPr/>
          <p:nvPr/>
        </p:nvGrpSpPr>
        <p:grpSpPr>
          <a:xfrm>
            <a:off x="0" y="1447800"/>
            <a:ext cx="9144000" cy="45291"/>
            <a:chOff x="0" y="1613647"/>
            <a:chExt cx="9144000" cy="45291"/>
          </a:xfrm>
        </p:grpSpPr>
        <p:cxnSp>
          <p:nvCxnSpPr>
            <p:cNvPr id="9" name="Straight Connector 8"/>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10"/>
          <p:cNvGrpSpPr/>
          <p:nvPr/>
        </p:nvGrpSpPr>
        <p:grpSpPr>
          <a:xfrm>
            <a:off x="0" y="4939553"/>
            <a:ext cx="9144000" cy="45291"/>
            <a:chOff x="0" y="1613647"/>
            <a:chExt cx="9144000" cy="45291"/>
          </a:xfrm>
        </p:grpSpPr>
        <p:cxnSp>
          <p:nvCxnSpPr>
            <p:cNvPr id="12" name="Straight Connector 11"/>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overrideClrMapping bg1="dk1" tx1="lt1" bg2="dk2" tx2="lt2" accent1="accent1" accent2="accent2" accent3="accent3" accent4="accent4" accent5="accent5" accent6="accent6" hlink="hlink" folHlink="folHlink"/>
  </p:clrMapOvr>
  <p:transition spd="med">
    <p:strips dir="l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5720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54880" y="2057401"/>
            <a:ext cx="3931920" cy="3980328"/>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9ADFAE2A-4FCB-4DA8-A67C-DF69F4D52841}" type="datetimeFigureOut">
              <a:rPr lang="en-US" smtClean="0"/>
              <a:pPr/>
              <a:t>12/13/08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8FC9B-4AA6-4D67-92B3-959E8B4A726C}" type="slidenum">
              <a:rPr lang="en-US" smtClean="0"/>
              <a:pPr/>
              <a:t>‹#›</a:t>
            </a:fld>
            <a:endParaRPr lang="en-US"/>
          </a:p>
        </p:txBody>
      </p:sp>
      <p:grpSp>
        <p:nvGrpSpPr>
          <p:cNvPr id="8" name="Group 16"/>
          <p:cNvGrpSpPr/>
          <p:nvPr/>
        </p:nvGrpSpPr>
        <p:grpSpPr>
          <a:xfrm>
            <a:off x="0" y="1584169"/>
            <a:ext cx="9144000" cy="45291"/>
            <a:chOff x="0" y="1613647"/>
            <a:chExt cx="9144000" cy="45291"/>
          </a:xfrm>
        </p:grpSpPr>
        <p:cxnSp>
          <p:nvCxnSpPr>
            <p:cNvPr id="18" name="Straight Connector 1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trips dir="l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0" y="1584169"/>
            <a:ext cx="9144000" cy="45291"/>
            <a:chOff x="0" y="1613647"/>
            <a:chExt cx="9144000" cy="45291"/>
          </a:xfrm>
        </p:grpSpPr>
        <p:cxnSp>
          <p:nvCxnSpPr>
            <p:cNvPr id="11" name="Straight Connector 10"/>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4880" y="1734670"/>
            <a:ext cx="3931920" cy="744071"/>
          </a:xfrm>
        </p:spPr>
        <p:txBody>
          <a:bodyPr anchor="ctr" anchorCtr="0">
            <a:noAutofit/>
          </a:bodyPr>
          <a:lstStyle>
            <a:lvl1pPr marL="0" indent="0" algn="ctr">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514600"/>
            <a:ext cx="3931920" cy="3523129"/>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9ADFAE2A-4FCB-4DA8-A67C-DF69F4D52841}" type="datetimeFigureOut">
              <a:rPr lang="en-US" smtClean="0"/>
              <a:pPr/>
              <a:t>12/13/08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28FC9B-4AA6-4D67-92B3-959E8B4A726C}" type="slidenum">
              <a:rPr lang="en-US" smtClean="0"/>
              <a:pPr/>
              <a:t>‹#›</a:t>
            </a:fld>
            <a:endParaRPr lang="en-US"/>
          </a:p>
        </p:txBody>
      </p:sp>
    </p:spTree>
  </p:cSld>
  <p:clrMapOvr>
    <a:masterClrMapping/>
  </p:clrMapOvr>
  <p:transition spd="med">
    <p:strips dir="l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9ADFAE2A-4FCB-4DA8-A67C-DF69F4D52841}" type="datetimeFigureOut">
              <a:rPr lang="en-US" smtClean="0"/>
              <a:pPr/>
              <a:t>12/13/08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28FC9B-4AA6-4D67-92B3-959E8B4A726C}" type="slidenum">
              <a:rPr lang="en-US" smtClean="0"/>
              <a:pPr/>
              <a:t>‹#›</a:t>
            </a:fld>
            <a:endParaRPr lang="en-US"/>
          </a:p>
        </p:txBody>
      </p:sp>
      <p:grpSp>
        <p:nvGrpSpPr>
          <p:cNvPr id="6" name="Group 6"/>
          <p:cNvGrpSpPr/>
          <p:nvPr/>
        </p:nvGrpSpPr>
        <p:grpSpPr>
          <a:xfrm>
            <a:off x="0" y="1584169"/>
            <a:ext cx="9144000" cy="45291"/>
            <a:chOff x="0" y="1613647"/>
            <a:chExt cx="9144000" cy="45291"/>
          </a:xfrm>
        </p:grpSpPr>
        <p:cxnSp>
          <p:nvCxnSpPr>
            <p:cNvPr id="8" name="Straight Connector 7"/>
            <p:cNvCxnSpPr/>
            <p:nvPr/>
          </p:nvCxnSpPr>
          <p:spPr>
            <a:xfrm>
              <a:off x="0" y="1657350"/>
              <a:ext cx="9144000" cy="1588"/>
            </a:xfrm>
            <a:prstGeom prst="line">
              <a:avLst/>
            </a:prstGeom>
            <a:ln w="889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1613647"/>
              <a:ext cx="9144000" cy="1588"/>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trips dir="l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DFAE2A-4FCB-4DA8-A67C-DF69F4D52841}" type="datetimeFigureOut">
              <a:rPr lang="en-US" smtClean="0"/>
              <a:pPr/>
              <a:t>12/13/08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28FC9B-4AA6-4D67-92B3-959E8B4A726C}" type="slidenum">
              <a:rPr lang="en-US" smtClean="0"/>
              <a:pPr/>
              <a:t>‹#›</a:t>
            </a:fld>
            <a:endParaRPr lang="en-US"/>
          </a:p>
        </p:txBody>
      </p:sp>
    </p:spTree>
  </p:cSld>
  <p:clrMapOvr>
    <a:masterClrMapping/>
  </p:clrMapOvr>
  <p:transition spd="med">
    <p:strips dir="l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199" y="658906"/>
            <a:ext cx="3602039" cy="1162050"/>
          </a:xfrm>
        </p:spPr>
        <p:txBody>
          <a:bodyPr anchor="b">
            <a:normAutofit/>
          </a:bodyPr>
          <a:lstStyle>
            <a:lvl1pPr algn="ctr">
              <a:defRPr sz="3600" b="1"/>
            </a:lvl1pPr>
          </a:lstStyle>
          <a:p>
            <a:r>
              <a:rPr lang="en-US" smtClean="0"/>
              <a:t>Click to edit Master title style</a:t>
            </a:r>
            <a:endParaRPr/>
          </a:p>
        </p:txBody>
      </p:sp>
      <p:sp>
        <p:nvSpPr>
          <p:cNvPr id="3" name="Content Placeholder 2"/>
          <p:cNvSpPr>
            <a:spLocks noGrp="1"/>
          </p:cNvSpPr>
          <p:nvPr>
            <p:ph idx="1"/>
          </p:nvPr>
        </p:nvSpPr>
        <p:spPr>
          <a:xfrm>
            <a:off x="4473388" y="273051"/>
            <a:ext cx="4206240" cy="5778500"/>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1905001"/>
            <a:ext cx="3602039" cy="3733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DFAE2A-4FCB-4DA8-A67C-DF69F4D52841}" type="datetimeFigureOut">
              <a:rPr lang="en-US" smtClean="0"/>
              <a:pPr/>
              <a:t>12/13/08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28FC9B-4AA6-4D67-92B3-959E8B4A726C}" type="slidenum">
              <a:rPr lang="en-US" smtClean="0"/>
              <a:pPr/>
              <a:t>‹#›</a:t>
            </a:fld>
            <a:endParaRPr lang="en-US"/>
          </a:p>
        </p:txBody>
      </p:sp>
    </p:spTree>
  </p:cSld>
  <p:clrMapOvr>
    <a:masterClrMapping/>
  </p:clrMapOvr>
  <p:transition spd="med">
    <p:strips dir="l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8" Type="http://schemas.openxmlformats.org/officeDocument/2006/relationships/slideLayout" Target="../slideLayouts/slideLayout8.xml"/><Relationship Id="rId13" Type="http://schemas.openxmlformats.org/officeDocument/2006/relationships/theme" Target="../theme/theme1.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3" name="Text Placeholder 2"/>
          <p:cNvSpPr>
            <a:spLocks noGrp="1"/>
          </p:cNvSpPr>
          <p:nvPr>
            <p:ph type="body" idx="1"/>
          </p:nvPr>
        </p:nvSpPr>
        <p:spPr>
          <a:xfrm>
            <a:off x="457200" y="2057401"/>
            <a:ext cx="8229600" cy="3962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571129"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DFAE2A-4FCB-4DA8-A67C-DF69F4D52841}" type="datetimeFigureOut">
              <a:rPr lang="en-US" smtClean="0"/>
              <a:pPr/>
              <a:t>12/13/08</a:t>
            </a:fld>
            <a:endParaRPr 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267200" y="6356350"/>
            <a:ext cx="609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9428FC9B-4AA6-4D67-92B3-959E8B4A726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strips dir="ld"/>
  </p:transition>
  <p:timing>
    <p:tnLst>
      <p:par>
        <p:cTn id="1" dur="indefinite" restart="never" nodeType="tmRoot"/>
      </p:par>
    </p:tnLst>
  </p:timing>
  <p:txStyles>
    <p:titleStyle>
      <a:lvl1pPr algn="ctr" defTabSz="914400" rtl="0" eaLnBrk="1" latinLnBrk="0" hangingPunct="1">
        <a:spcBef>
          <a:spcPct val="0"/>
        </a:spcBef>
        <a:buNone/>
        <a:defRPr sz="4800" b="1" kern="1200">
          <a:solidFill>
            <a:schemeClr val="tx1"/>
          </a:solidFill>
          <a:effectLst>
            <a:outerShdw blurRad="50800" dist="50800" dir="2700000" algn="tl" rotWithShape="0">
              <a:schemeClr val="bg1">
                <a:alpha val="30000"/>
              </a:scheme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90000"/>
        <a:buFont typeface="Wingdings" pitchFamily="2" charset="2"/>
        <a:buChar char=""/>
        <a:defRPr sz="2400" b="1" kern="1200">
          <a:solidFill>
            <a:schemeClr val="tx1"/>
          </a:solidFill>
          <a:effectLst>
            <a:outerShdw blurRad="50800" dist="50800" dir="2700000" algn="tl" rotWithShape="0">
              <a:schemeClr val="bg1">
                <a:alpha val="30000"/>
              </a:schemeClr>
            </a:outerShdw>
          </a:effectLst>
          <a:latin typeface="+mn-lt"/>
          <a:ea typeface="+mn-ea"/>
          <a:cs typeface="+mn-cs"/>
        </a:defRPr>
      </a:lvl1pPr>
      <a:lvl2pPr marL="685800" indent="-336550" algn="l" defTabSz="914400" rtl="0" eaLnBrk="1" latinLnBrk="0" hangingPunct="1">
        <a:spcBef>
          <a:spcPct val="20000"/>
        </a:spcBef>
        <a:buClr>
          <a:schemeClr val="accent2"/>
        </a:buClr>
        <a:buSzPct val="90000"/>
        <a:buFont typeface="Wingdings" pitchFamily="2" charset="2"/>
        <a:buChar char=""/>
        <a:defRPr sz="2200" b="1" kern="1200">
          <a:solidFill>
            <a:schemeClr val="tx1"/>
          </a:solidFill>
          <a:effectLst>
            <a:outerShdw blurRad="50800" dist="50800" dir="2700000" algn="tl" rotWithShape="0">
              <a:schemeClr val="bg1">
                <a:alpha val="30000"/>
              </a:schemeClr>
            </a:outerShdw>
          </a:effectLst>
          <a:latin typeface="+mn-lt"/>
          <a:ea typeface="+mn-ea"/>
          <a:cs typeface="+mn-cs"/>
        </a:defRPr>
      </a:lvl2pPr>
      <a:lvl3pPr marL="1035050" indent="-349250" algn="l" defTabSz="914400" rtl="0" eaLnBrk="1" latinLnBrk="0" hangingPunct="1">
        <a:spcBef>
          <a:spcPct val="20000"/>
        </a:spcBef>
        <a:buClr>
          <a:schemeClr val="accent1"/>
        </a:buClr>
        <a:buSzPct val="90000"/>
        <a:buFont typeface="Wingdings" pitchFamily="2" charset="2"/>
        <a:buChar char=""/>
        <a:defRPr sz="2000" b="1" kern="1200">
          <a:solidFill>
            <a:schemeClr val="tx1"/>
          </a:solidFill>
          <a:effectLst>
            <a:outerShdw blurRad="50800" dist="50800" dir="2700000" algn="tl" rotWithShape="0">
              <a:schemeClr val="bg1">
                <a:alpha val="30000"/>
              </a:schemeClr>
            </a:outerShdw>
          </a:effectLst>
          <a:latin typeface="+mn-lt"/>
          <a:ea typeface="+mn-ea"/>
          <a:cs typeface="+mn-cs"/>
        </a:defRPr>
      </a:lvl3pPr>
      <a:lvl4pPr marL="1371600" indent="-336550" algn="l" defTabSz="914400" rtl="0" eaLnBrk="1" latinLnBrk="0" hangingPunct="1">
        <a:spcBef>
          <a:spcPct val="20000"/>
        </a:spcBef>
        <a:buClr>
          <a:schemeClr val="accent2"/>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4pPr>
      <a:lvl5pPr marL="1720850" indent="-349250" algn="l" defTabSz="914400" rtl="0" eaLnBrk="1" latinLnBrk="0" hangingPunct="1">
        <a:spcBef>
          <a:spcPct val="20000"/>
        </a:spcBef>
        <a:buClr>
          <a:schemeClr val="accent1"/>
        </a:buClr>
        <a:buSzPct val="90000"/>
        <a:buFont typeface="Wingdings" pitchFamily="2" charset="2"/>
        <a:buChar char=""/>
        <a:defRPr sz="1800" b="1" kern="1200">
          <a:solidFill>
            <a:schemeClr val="tx1"/>
          </a:solidFill>
          <a:effectLst>
            <a:outerShdw blurRad="50800" dist="50800" dir="2700000" algn="tl" rotWithShape="0">
              <a:schemeClr val="bg1">
                <a:alpha val="3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Good Attitudes Needed Today</a:t>
            </a:r>
            <a:endParaRPr lang="en-US" dirty="0"/>
          </a:p>
        </p:txBody>
      </p:sp>
      <p:sp>
        <p:nvSpPr>
          <p:cNvPr id="3" name="Subtitle 2"/>
          <p:cNvSpPr>
            <a:spLocks noGrp="1"/>
          </p:cNvSpPr>
          <p:nvPr>
            <p:ph type="subTitle" idx="1"/>
          </p:nvPr>
        </p:nvSpPr>
        <p:spPr/>
        <p:txBody>
          <a:bodyPr>
            <a:normAutofit/>
          </a:bodyPr>
          <a:lstStyle/>
          <a:p>
            <a:r>
              <a:rPr lang="en-US" dirty="0" smtClean="0"/>
              <a:t>For as he thinks in his heart, so is he… (Proverbs 23:7)</a:t>
            </a:r>
          </a:p>
          <a:p>
            <a:endParaRPr lang="en-US" dirty="0" smtClean="0"/>
          </a:p>
          <a:p>
            <a:endParaRPr lang="en-US" dirty="0"/>
          </a:p>
        </p:txBody>
      </p:sp>
    </p:spTree>
  </p:cSld>
  <p:clrMapOvr>
    <a:masterClrMapping/>
  </p:clrMapOvr>
  <p:transition spd="med">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00200"/>
            <a:ext cx="8229600" cy="5105400"/>
          </a:xfrm>
        </p:spPr>
        <p:txBody>
          <a:bodyPr>
            <a:noAutofit/>
          </a:bodyPr>
          <a:lstStyle/>
          <a:p>
            <a:pPr>
              <a:spcAft>
                <a:spcPts val="600"/>
              </a:spcAft>
            </a:pPr>
            <a:r>
              <a:rPr lang="en-US" sz="2800" b="1" dirty="0" smtClean="0"/>
              <a:t>Philip’s Running</a:t>
            </a:r>
          </a:p>
          <a:p>
            <a:pPr lvl="1">
              <a:spcAft>
                <a:spcPts val="600"/>
              </a:spcAft>
            </a:pPr>
            <a:r>
              <a:rPr lang="en-US" sz="2400" dirty="0" smtClean="0"/>
              <a:t>So Philip ran to him, and heard him reading the prophet Isaiah, and said, "Do you understand what you are reading?" (Acts 8:30).</a:t>
            </a:r>
          </a:p>
          <a:p>
            <a:pPr>
              <a:spcAft>
                <a:spcPts val="600"/>
              </a:spcAft>
            </a:pPr>
            <a:r>
              <a:rPr lang="en-US" sz="2800" b="1" dirty="0" smtClean="0"/>
              <a:t>Running paid off:</a:t>
            </a:r>
          </a:p>
          <a:p>
            <a:pPr lvl="1">
              <a:spcAft>
                <a:spcPts val="600"/>
              </a:spcAft>
            </a:pPr>
            <a:r>
              <a:rPr lang="en-US" sz="2400" dirty="0" smtClean="0"/>
              <a:t>So he commanded the chariot to stand still. And both Philip and the eunuch went down into the water, and he baptized him (Acts 8:38).</a:t>
            </a:r>
          </a:p>
          <a:p>
            <a:pPr>
              <a:spcAft>
                <a:spcPts val="600"/>
              </a:spcAft>
            </a:pPr>
            <a:r>
              <a:rPr lang="en-US" sz="2800" b="1" dirty="0" smtClean="0"/>
              <a:t>Are we running to teach someone God’s Word today?</a:t>
            </a:r>
          </a:p>
          <a:p>
            <a:pPr lvl="1">
              <a:spcAft>
                <a:spcPts val="600"/>
              </a:spcAft>
            </a:pPr>
            <a:endParaRPr lang="en-US" sz="2400" dirty="0" smtClean="0"/>
          </a:p>
          <a:p>
            <a:pPr lvl="1">
              <a:spcAft>
                <a:spcPts val="600"/>
              </a:spcAft>
            </a:pPr>
            <a:endParaRPr lang="en-US" sz="2400" dirty="0" smtClean="0"/>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pPr>
              <a:spcAft>
                <a:spcPts val="1200"/>
              </a:spcAft>
            </a:pPr>
            <a:r>
              <a:rPr lang="en-US" sz="2800" b="1" dirty="0" smtClean="0"/>
              <a:t>Isaiah’s Willingness</a:t>
            </a:r>
          </a:p>
          <a:p>
            <a:pPr lvl="1">
              <a:spcAft>
                <a:spcPts val="1200"/>
              </a:spcAft>
            </a:pPr>
            <a:r>
              <a:rPr lang="en-US" sz="2400" dirty="0" smtClean="0"/>
              <a:t>Also I heard the voice of the Lord, saying: "Whom shall I send, And who will go for Us?" Then I said, "Here am I! Send me." (Isaiah 6:8).</a:t>
            </a:r>
          </a:p>
          <a:p>
            <a:pPr lvl="1">
              <a:spcAft>
                <a:spcPts val="1200"/>
              </a:spcAft>
            </a:pPr>
            <a:r>
              <a:rPr lang="en-US" sz="2400" dirty="0" smtClean="0"/>
              <a:t>Are you involved in the Lord’s Work?</a:t>
            </a:r>
          </a:p>
          <a:p>
            <a:pPr lvl="2">
              <a:spcAft>
                <a:spcPts val="1200"/>
              </a:spcAft>
            </a:pPr>
            <a:r>
              <a:rPr lang="en-US" sz="2400" dirty="0" smtClean="0"/>
              <a:t>Teaching Bible class?</a:t>
            </a:r>
          </a:p>
          <a:p>
            <a:pPr lvl="2">
              <a:spcAft>
                <a:spcPts val="1200"/>
              </a:spcAft>
            </a:pPr>
            <a:r>
              <a:rPr lang="en-US" sz="2400" dirty="0" smtClean="0"/>
              <a:t>Visiting those who need help?</a:t>
            </a:r>
          </a:p>
          <a:p>
            <a:pPr lvl="2">
              <a:spcAft>
                <a:spcPts val="1200"/>
              </a:spcAft>
            </a:pPr>
            <a:r>
              <a:rPr lang="en-US" sz="2400" dirty="0" smtClean="0"/>
              <a:t>Taking care of the building?</a:t>
            </a:r>
          </a:p>
          <a:p>
            <a:pPr lvl="2">
              <a:spcAft>
                <a:spcPts val="1200"/>
              </a:spcAft>
            </a:pPr>
            <a:r>
              <a:rPr lang="en-US" sz="2400" dirty="0" smtClean="0"/>
              <a:t>Preparing to lead: deacons, elders, song leaders, etc.</a:t>
            </a: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5" fill="hold">
                      <p:stCondLst>
                        <p:cond delay="indefinite"/>
                      </p:stCondLst>
                      <p:childTnLst>
                        <p:par>
                          <p:cTn id="36" fill="hold">
                            <p:stCondLst>
                              <p:cond delay="0"/>
                            </p:stCondLst>
                            <p:childTnLst>
                              <p:par>
                                <p:cTn id="37" presetID="15"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2"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3" fill="hold">
                      <p:stCondLst>
                        <p:cond delay="indefinite"/>
                      </p:stCondLst>
                      <p:childTnLst>
                        <p:par>
                          <p:cTn id="44" fill="hold">
                            <p:stCondLst>
                              <p:cond delay="0"/>
                            </p:stCondLst>
                            <p:childTnLst>
                              <p:par>
                                <p:cTn id="45" presetID="15"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50"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51" fill="hold">
                      <p:stCondLst>
                        <p:cond delay="indefinite"/>
                      </p:stCondLst>
                      <p:childTnLst>
                        <p:par>
                          <p:cTn id="52" fill="hold">
                            <p:stCondLst>
                              <p:cond delay="0"/>
                            </p:stCondLst>
                            <p:childTnLst>
                              <p:par>
                                <p:cTn id="53" presetID="15"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 calcmode="lin" valueType="num">
                                      <p:cBhvr>
                                        <p:cTn id="5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8" dur="1000" fill="hold"/>
                                        <p:tgtEl>
                                          <p:spTgt spid="3">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00200"/>
            <a:ext cx="8229600" cy="5029200"/>
          </a:xfrm>
        </p:spPr>
        <p:txBody>
          <a:bodyPr>
            <a:noAutofit/>
          </a:bodyPr>
          <a:lstStyle/>
          <a:p>
            <a:r>
              <a:rPr lang="en-US" sz="3200" b="1" dirty="0" smtClean="0"/>
              <a:t>Job’s Faith in God</a:t>
            </a:r>
          </a:p>
          <a:p>
            <a:pPr lvl="1"/>
            <a:r>
              <a:rPr lang="en-US" sz="2600" dirty="0" smtClean="0"/>
              <a:t>Though He slay me, yet will I trust Him… (Job 13:15).</a:t>
            </a:r>
          </a:p>
          <a:p>
            <a:r>
              <a:rPr lang="en-US" sz="3200" b="1" dirty="0" smtClean="0"/>
              <a:t>Attitude based on life after death:</a:t>
            </a:r>
          </a:p>
          <a:p>
            <a:pPr lvl="1"/>
            <a:r>
              <a:rPr lang="en-US" sz="2600" dirty="0" smtClean="0"/>
              <a:t>If a man dies, shall he live again? All the days of my hard service I will wait, Till my change comes. (Job 14:14).</a:t>
            </a:r>
          </a:p>
          <a:p>
            <a:r>
              <a:rPr lang="en-US" sz="3200" b="1" dirty="0" smtClean="0"/>
              <a:t>Job’s trust was rewarded:</a:t>
            </a:r>
          </a:p>
          <a:p>
            <a:pPr lvl="1"/>
            <a:r>
              <a:rPr lang="en-US" sz="2800" dirty="0" smtClean="0"/>
              <a:t>Now</a:t>
            </a:r>
            <a:r>
              <a:rPr lang="en-US" sz="2600" dirty="0" smtClean="0"/>
              <a:t> the LORD blessed the latter days of Job more than his beginning... (Job 42:12)</a:t>
            </a: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par>
                                <p:cTn id="39" presetID="15" presetClass="entr" presetSubtype="0" fill="hold" grpId="0" nodeType="with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p:cTn id="4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4"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00200"/>
            <a:ext cx="8382000" cy="5029200"/>
          </a:xfrm>
        </p:spPr>
        <p:txBody>
          <a:bodyPr>
            <a:normAutofit/>
          </a:bodyPr>
          <a:lstStyle/>
          <a:p>
            <a:pPr>
              <a:spcAft>
                <a:spcPts val="600"/>
              </a:spcAft>
            </a:pPr>
            <a:r>
              <a:rPr lang="en-US" sz="2800" b="1" dirty="0" smtClean="0"/>
              <a:t>Joshua’s Leading in the Home</a:t>
            </a:r>
          </a:p>
          <a:p>
            <a:pPr lvl="1">
              <a:spcAft>
                <a:spcPts val="600"/>
              </a:spcAft>
            </a:pPr>
            <a:r>
              <a:rPr lang="en-US" sz="2400" dirty="0" smtClean="0"/>
              <a:t>Now therefore, fear the LORD, serve Him in sincerity and in truth, and put away the gods which your fathers served on the other side of the River and in Egypt. Serve the LORD! (Josh. 24:14).</a:t>
            </a:r>
          </a:p>
          <a:p>
            <a:pPr>
              <a:spcAft>
                <a:spcPts val="600"/>
              </a:spcAft>
            </a:pPr>
            <a:r>
              <a:rPr lang="en-US" sz="2800" b="1" dirty="0" smtClean="0"/>
              <a:t>His attitude was contagious:</a:t>
            </a:r>
          </a:p>
          <a:p>
            <a:pPr lvl="1">
              <a:spcAft>
                <a:spcPts val="600"/>
              </a:spcAft>
            </a:pPr>
            <a:r>
              <a:rPr lang="en-US" sz="2400" dirty="0" smtClean="0"/>
              <a:t>And the people said to Joshua, "No, but we will serve the LORD!" (Josh. 24:21).</a:t>
            </a:r>
          </a:p>
          <a:p>
            <a:pPr>
              <a:spcAft>
                <a:spcPts val="600"/>
              </a:spcAft>
            </a:pPr>
            <a:r>
              <a:rPr lang="en-US" sz="2800" b="1" dirty="0" smtClean="0"/>
              <a:t>Each one must determine this for themselves.</a:t>
            </a: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00200"/>
            <a:ext cx="8382000" cy="5029200"/>
          </a:xfrm>
        </p:spPr>
        <p:txBody>
          <a:bodyPr>
            <a:normAutofit lnSpcReduction="10000"/>
          </a:bodyPr>
          <a:lstStyle/>
          <a:p>
            <a:pPr>
              <a:spcAft>
                <a:spcPts val="600"/>
              </a:spcAft>
            </a:pPr>
            <a:r>
              <a:rPr lang="en-US" sz="2800" b="1" dirty="0" smtClean="0"/>
              <a:t>Stephen’s Boldness</a:t>
            </a:r>
          </a:p>
          <a:p>
            <a:pPr lvl="1">
              <a:spcAft>
                <a:spcPts val="600"/>
              </a:spcAft>
            </a:pPr>
            <a:r>
              <a:rPr lang="en-US" sz="2400" dirty="0" smtClean="0"/>
              <a:t>You stiff-necked and uncircumcised in heart and ears! You always resist the Holy Spirit; as your fathers did, so do you</a:t>
            </a:r>
            <a:r>
              <a:rPr lang="en-US" sz="2400" dirty="0" smtClean="0"/>
              <a:t>. (</a:t>
            </a:r>
            <a:r>
              <a:rPr lang="en-US" sz="2400" dirty="0" smtClean="0"/>
              <a:t>Acts 7:51)</a:t>
            </a:r>
            <a:r>
              <a:rPr lang="en-US" sz="2400" dirty="0" smtClean="0"/>
              <a:t>.</a:t>
            </a:r>
            <a:endParaRPr lang="en-US" sz="2400" dirty="0" smtClean="0"/>
          </a:p>
          <a:p>
            <a:pPr>
              <a:spcAft>
                <a:spcPts val="600"/>
              </a:spcAft>
            </a:pPr>
            <a:r>
              <a:rPr lang="en-US" sz="2800" b="1" dirty="0" smtClean="0"/>
              <a:t>Paul prayed for this same boldness:</a:t>
            </a:r>
          </a:p>
          <a:p>
            <a:pPr lvl="1">
              <a:spcAft>
                <a:spcPts val="600"/>
              </a:spcAft>
            </a:pPr>
            <a:r>
              <a:rPr lang="en-US" sz="2400" dirty="0" smtClean="0"/>
              <a:t>…And </a:t>
            </a:r>
            <a:r>
              <a:rPr lang="en-US" sz="2400" dirty="0" smtClean="0"/>
              <a:t>for me, that utterance may be given to me, that I may open my mouth boldly to make known the mystery of the gospel, 20 for which I am an ambassador in chains; that in it I may speak boldly, as I ought to </a:t>
            </a:r>
            <a:r>
              <a:rPr lang="en-US" sz="2400" dirty="0" smtClean="0"/>
              <a:t>speak (</a:t>
            </a:r>
            <a:r>
              <a:rPr lang="en-US" sz="2400" dirty="0" smtClean="0"/>
              <a:t>Eph. 6:19-20)</a:t>
            </a:r>
            <a:r>
              <a:rPr lang="en-US" sz="2400" dirty="0" smtClean="0"/>
              <a:t>.</a:t>
            </a:r>
            <a:endParaRPr lang="en-US" sz="2400" dirty="0" smtClean="0"/>
          </a:p>
          <a:p>
            <a:pPr>
              <a:spcAft>
                <a:spcPts val="600"/>
              </a:spcAft>
            </a:pPr>
            <a:r>
              <a:rPr lang="en-US" sz="2800" b="1" dirty="0" smtClean="0"/>
              <a:t>An attitude many religious people lack (Jn. 12:42).</a:t>
            </a:r>
            <a:endParaRPr lang="en-US" sz="2800" b="1" dirty="0" smtClean="0"/>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1" fill="hold">
                      <p:stCondLst>
                        <p:cond delay="indefinite"/>
                      </p:stCondLst>
                      <p:childTnLst>
                        <p:par>
                          <p:cTn id="32" fill="hold">
                            <p:stCondLst>
                              <p:cond delay="0"/>
                            </p:stCondLst>
                            <p:childTnLst>
                              <p:par>
                                <p:cTn id="33" presetID="15"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38"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76400"/>
            <a:ext cx="8229600" cy="4953000"/>
          </a:xfrm>
        </p:spPr>
        <p:txBody>
          <a:bodyPr>
            <a:normAutofit/>
          </a:bodyPr>
          <a:lstStyle/>
          <a:p>
            <a:r>
              <a:rPr lang="en-US" sz="2800" b="1" dirty="0" smtClean="0"/>
              <a:t>Paul’s Courage</a:t>
            </a:r>
          </a:p>
          <a:p>
            <a:pPr lvl="1"/>
            <a:r>
              <a:rPr lang="en-US" sz="2400" dirty="0" smtClean="0"/>
              <a:t>I can do all things through Christ who strengthens me (Phil. 4:13).</a:t>
            </a:r>
          </a:p>
          <a:p>
            <a:pPr lvl="1"/>
            <a:r>
              <a:rPr lang="en-US" sz="2400" dirty="0" smtClean="0"/>
              <a:t>“I can” – first step in success.</a:t>
            </a:r>
          </a:p>
          <a:p>
            <a:pPr lvl="1"/>
            <a:r>
              <a:rPr lang="en-US" sz="2400" dirty="0" smtClean="0"/>
              <a:t>“I can’t” – first step in failure.</a:t>
            </a:r>
          </a:p>
          <a:p>
            <a:r>
              <a:rPr lang="en-US" sz="2800" b="1" dirty="0" smtClean="0"/>
              <a:t>Promise from the Lord – strength for every</a:t>
            </a:r>
            <a:r>
              <a:rPr lang="en-US" sz="2800" b="1" dirty="0" smtClean="0"/>
              <a:t> trying circumstance</a:t>
            </a:r>
            <a:r>
              <a:rPr lang="en-US" sz="2800" b="1" dirty="0" smtClean="0"/>
              <a:t>.</a:t>
            </a:r>
          </a:p>
          <a:p>
            <a:pPr lvl="1"/>
            <a:r>
              <a:rPr lang="en-US" sz="2400" dirty="0" smtClean="0"/>
              <a:t>Sickness, Death</a:t>
            </a:r>
          </a:p>
          <a:p>
            <a:pPr lvl="1"/>
            <a:r>
              <a:rPr lang="en-US" sz="2400" dirty="0" smtClean="0"/>
              <a:t>Persecution, Affliction</a:t>
            </a:r>
          </a:p>
          <a:p>
            <a:pPr lvl="1"/>
            <a:r>
              <a:rPr lang="en-US" sz="2400" dirty="0" smtClean="0"/>
              <a:t>Desertion</a:t>
            </a:r>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5" fill="hold">
                      <p:stCondLst>
                        <p:cond delay="indefinite"/>
                      </p:stCondLst>
                      <p:childTnLst>
                        <p:par>
                          <p:cTn id="26" fill="hold">
                            <p:stCondLst>
                              <p:cond delay="0"/>
                            </p:stCondLst>
                            <p:childTnLst>
                              <p:par>
                                <p:cTn id="27" presetID="15" presetClass="entr" presetSubtype="0"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p:cTn id="2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2"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3" fill="hold">
                      <p:stCondLst>
                        <p:cond delay="indefinite"/>
                      </p:stCondLst>
                      <p:childTnLst>
                        <p:par>
                          <p:cTn id="34" fill="hold">
                            <p:stCondLst>
                              <p:cond delay="0"/>
                            </p:stCondLst>
                            <p:childTnLst>
                              <p:par>
                                <p:cTn id="35" presetID="15"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p:cTn id="3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4" end="4"/>
                                            </p:txEl>
                                          </p:spTgt>
                                        </p:tgtEl>
                                        <p:attrNameLst>
                                          <p:attrName>ppt_x</p:attrName>
                                        </p:attrNameLst>
                                      </p:cBhvr>
                                      <p:tavLst>
                                        <p:tav tm="0" fmla="#ppt_x+(cos(-2*pi*(1-$))*-#ppt_x-sin(-2*pi*(1-$))*(1-#ppt_y))*(1-$)">
                                          <p:val>
                                            <p:fltVal val="0"/>
                                          </p:val>
                                        </p:tav>
                                        <p:tav tm="100000">
                                          <p:val>
                                            <p:fltVal val="1"/>
                                          </p:val>
                                        </p:tav>
                                      </p:tavLst>
                                    </p:anim>
                                    <p:anim calcmode="lin" valueType="num">
                                      <p:cBhvr>
                                        <p:cTn id="40" dur="1000" fill="hold"/>
                                        <p:tgtEl>
                                          <p:spTgt spid="3">
                                            <p:txEl>
                                              <p:pRg st="4" end="4"/>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41" fill="hold">
                      <p:stCondLst>
                        <p:cond delay="indefinite"/>
                      </p:stCondLst>
                      <p:childTnLst>
                        <p:par>
                          <p:cTn id="42" fill="hold">
                            <p:stCondLst>
                              <p:cond delay="0"/>
                            </p:stCondLst>
                            <p:childTnLst>
                              <p:par>
                                <p:cTn id="43" presetID="15" presetClass="entr" presetSubtype="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 calcmode="lin" valueType="num">
                                      <p:cBhvr>
                                        <p:cTn id="4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48"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par>
                                <p:cTn id="49" presetID="15" presetClass="entr" presetSubtype="0" fill="hold" grpId="0" nodeType="with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 calcmode="lin" valueType="num">
                                      <p:cBhvr>
                                        <p:cTn id="51"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54" dur="1000" fill="hold"/>
                                        <p:tgtEl>
                                          <p:spTgt spid="3">
                                            <p:txEl>
                                              <p:pRg st="6" end="6"/>
                                            </p:txEl>
                                          </p:spTgt>
                                        </p:tgtEl>
                                        <p:attrNameLst>
                                          <p:attrName>ppt_y</p:attrName>
                                        </p:attrNameLst>
                                      </p:cBhvr>
                                      <p:tavLst>
                                        <p:tav tm="0" fmla="#ppt_y+(sin(-2*pi*(1-$))*-#ppt_x+cos(-2*pi*(1-$))*(1-#ppt_y))*(1-$)">
                                          <p:val>
                                            <p:fltVal val="0"/>
                                          </p:val>
                                        </p:tav>
                                        <p:tav tm="100000">
                                          <p:val>
                                            <p:fltVal val="1"/>
                                          </p:val>
                                        </p:tav>
                                      </p:tavLst>
                                    </p:anim>
                                  </p:childTnLst>
                                </p:cTn>
                              </p:par>
                              <p:par>
                                <p:cTn id="55" presetID="15" presetClass="entr" presetSubtype="0" fill="hold" grpId="0"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anim calcmode="lin" valueType="num">
                                      <p:cBhvr>
                                        <p:cTn id="5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9" dur="1000" fill="hold"/>
                                        <p:tgtEl>
                                          <p:spTgt spid="3">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60" dur="1000" fill="hold"/>
                                        <p:tgtEl>
                                          <p:spTgt spid="3">
                                            <p:txEl>
                                              <p:pRg st="7" end="7"/>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Attitudes Needed Today</a:t>
            </a:r>
            <a:endParaRPr lang="en-US" dirty="0"/>
          </a:p>
        </p:txBody>
      </p:sp>
      <p:sp>
        <p:nvSpPr>
          <p:cNvPr id="3" name="Content Placeholder 2"/>
          <p:cNvSpPr>
            <a:spLocks noGrp="1"/>
          </p:cNvSpPr>
          <p:nvPr>
            <p:ph idx="1"/>
          </p:nvPr>
        </p:nvSpPr>
        <p:spPr>
          <a:xfrm>
            <a:off x="457200" y="1676400"/>
            <a:ext cx="8229600" cy="4953000"/>
          </a:xfrm>
        </p:spPr>
        <p:txBody>
          <a:bodyPr>
            <a:normAutofit/>
          </a:bodyPr>
          <a:lstStyle/>
          <a:p>
            <a:r>
              <a:rPr lang="en-US" sz="2800" b="1" dirty="0" smtClean="0"/>
              <a:t>Humble </a:t>
            </a:r>
            <a:r>
              <a:rPr lang="en-US" sz="2800" dirty="0" smtClean="0"/>
              <a:t>Spirit of those on Day of Pentecost:</a:t>
            </a:r>
            <a:endParaRPr lang="en-US" sz="2800" b="1" dirty="0" smtClean="0"/>
          </a:p>
          <a:p>
            <a:pPr lvl="1"/>
            <a:r>
              <a:rPr lang="en-US" sz="2600" dirty="0" smtClean="0"/>
              <a:t>Now when they heard this, they were cut to the heart, and said to Peter and the rest of the apostles, “Men and brethren, what shall we do?” (</a:t>
            </a:r>
            <a:r>
              <a:rPr lang="en-US" sz="2600" dirty="0" smtClean="0"/>
              <a:t>Acts 2:37).</a:t>
            </a:r>
          </a:p>
          <a:p>
            <a:r>
              <a:rPr lang="en-US" sz="2800" b="1" dirty="0" smtClean="0"/>
              <a:t>Humbly </a:t>
            </a:r>
            <a:r>
              <a:rPr lang="en-US" sz="2800" dirty="0" smtClean="0"/>
              <a:t>Obeyed the Lord’s Command:</a:t>
            </a:r>
            <a:endParaRPr lang="en-US" sz="2800" b="1" dirty="0" smtClean="0"/>
          </a:p>
          <a:p>
            <a:pPr lvl="1"/>
            <a:r>
              <a:rPr lang="en-US" sz="2600" dirty="0" smtClean="0"/>
              <a:t>Then those who </a:t>
            </a:r>
            <a:r>
              <a:rPr lang="en-US" sz="2600" dirty="0" smtClean="0"/>
              <a:t>gladly </a:t>
            </a:r>
            <a:r>
              <a:rPr lang="en-US" sz="2600" dirty="0" smtClean="0"/>
              <a:t>received his word were baptized; and that day about three thousand souls were added to </a:t>
            </a:r>
            <a:r>
              <a:rPr lang="en-US" sz="2600" dirty="0" smtClean="0"/>
              <a:t>them (Acts 2:41).</a:t>
            </a:r>
            <a:endParaRPr lang="en-US" sz="2600" b="1" dirty="0" smtClean="0"/>
          </a:p>
        </p:txBody>
      </p:sp>
    </p:spTree>
  </p:cSld>
  <p:clrMapOvr>
    <a:masterClrMapping/>
  </p:clrMapOvr>
  <p:transition spd="med">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p:stCondLst>
                        <p:cond delay="indefinite"/>
                      </p:stCondLst>
                      <p:childTnLst>
                        <p:par>
                          <p:cTn id="18" fill="hold">
                            <p:stCondLst>
                              <p:cond delay="0"/>
                            </p:stCondLst>
                            <p:childTnLst>
                              <p:par>
                                <p:cTn id="19" presetID="1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4"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par>
                                <p:cTn id="25" presetID="15"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0"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3" Type="http://schemas.openxmlformats.org/officeDocument/2006/relationships/image" Target="../media/image3.jpeg"/><Relationship Id="rId1" Type="http://schemas.openxmlformats.org/officeDocument/2006/relationships/image" Target="../media/image1.jpeg"/></Relationships>
</file>

<file path=ppt/theme/theme1.xml><?xml version="1.0" encoding="utf-8"?>
<a:theme xmlns:a="http://schemas.openxmlformats.org/drawingml/2006/main" name="Focus">
  <a:themeElements>
    <a:clrScheme name="Focus">
      <a:dk1>
        <a:sysClr val="windowText" lastClr="000000"/>
      </a:dk1>
      <a:lt1>
        <a:sysClr val="window" lastClr="FFFFFF"/>
      </a:lt1>
      <a:dk2>
        <a:srgbClr val="0064E2"/>
      </a:dk2>
      <a:lt2>
        <a:srgbClr val="B5D2F5"/>
      </a:lt2>
      <a:accent1>
        <a:srgbClr val="FFB91D"/>
      </a:accent1>
      <a:accent2>
        <a:srgbClr val="F97817"/>
      </a:accent2>
      <a:accent3>
        <a:srgbClr val="6DE304"/>
      </a:accent3>
      <a:accent4>
        <a:srgbClr val="FF0000"/>
      </a:accent4>
      <a:accent5>
        <a:srgbClr val="732BEA"/>
      </a:accent5>
      <a:accent6>
        <a:srgbClr val="C913AD"/>
      </a:accent6>
      <a:hlink>
        <a:srgbClr val="FFE400"/>
      </a:hlink>
      <a:folHlink>
        <a:srgbClr val="A3EC62"/>
      </a:folHlink>
    </a:clrScheme>
    <a:fontScheme name="Focus">
      <a:majorFont>
        <a:latin typeface="Corbel"/>
        <a:ea typeface=""/>
        <a:cs typeface=""/>
        <a:font script="Jpan" typeface="ＭＳ ゴシック"/>
      </a:majorFont>
      <a:minorFont>
        <a:latin typeface="Corbel"/>
        <a:ea typeface=""/>
        <a:cs typeface=""/>
        <a:font script="Jpan" typeface="ＭＳ ゴシック"/>
      </a:minorFont>
    </a:fontScheme>
    <a:fmtScheme name="Focus">
      <a:fillStyleLst>
        <a:solidFill>
          <a:schemeClr val="phClr"/>
        </a:solidFill>
        <a:solidFill>
          <a:schemeClr val="phClr"/>
        </a:solidFill>
        <a:solidFill>
          <a:schemeClr val="phClr">
            <a:satMod val="150000"/>
          </a:schemeClr>
        </a:solid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508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101600" dist="63500" dir="4200000" algn="br" rotWithShape="0">
              <a:srgbClr val="000000">
                <a:alpha val="50000"/>
              </a:srgbClr>
            </a:outerShdw>
          </a:effectLst>
        </a:effectStyle>
        <a:effectStyle>
          <a:effectLst>
            <a:glow rad="101600">
              <a:schemeClr val="lt1">
                <a:alpha val="40000"/>
              </a:schemeClr>
            </a:glow>
          </a:effectLst>
          <a:scene3d>
            <a:camera prst="orthographicFront">
              <a:rot lat="0" lon="0" rev="0"/>
            </a:camera>
            <a:lightRig rig="soft" dir="r">
              <a:rot lat="0" lon="0" rev="5400000"/>
            </a:lightRig>
          </a:scene3d>
          <a:sp3d prstMaterial="softmetal">
            <a:bevelT w="31750" h="63500"/>
          </a:sp3d>
        </a:effectStyle>
      </a:effectStyleLst>
      <a:bgFillStyleLst>
        <a:blipFill rotWithShape="1">
          <a:blip xmlns:r="http://schemas.openxmlformats.org/officeDocument/2006/relationships" r:embed="rId1">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2">
            <a:duotone>
              <a:schemeClr val="phClr">
                <a:tint val="80000"/>
                <a:shade val="10000"/>
                <a:satMod val="250000"/>
              </a:schemeClr>
              <a:schemeClr val="phClr">
                <a:tint val="70000"/>
                <a:alpha val="80000"/>
                <a:satMod val="250000"/>
              </a:schemeClr>
            </a:duotone>
          </a:blip>
          <a:stretch/>
        </a:blipFill>
        <a:blipFill rotWithShape="1">
          <a:blip xmlns:r="http://schemas.openxmlformats.org/officeDocument/2006/relationships" r:embed="rId3">
            <a:duotone>
              <a:schemeClr val="phClr">
                <a:tint val="80000"/>
                <a:shade val="10000"/>
                <a:satMod val="250000"/>
              </a:schemeClr>
              <a:schemeClr val="phClr">
                <a:tint val="70000"/>
                <a:alpha val="80000"/>
                <a:satMod val="2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Focus.thmx</Template>
  <TotalTime>566</TotalTime>
  <Words>658</Words>
  <Application>Microsoft Office PowerPoint</Application>
  <PresentationFormat>On-screen Show (4:3)</PresentationFormat>
  <Paragraphs>49</Paragraphs>
  <Slides>8</Slides>
  <Notes>0</Notes>
  <HiddenSlides>0</HiddenSlides>
  <MMClips>0</MMClips>
  <ScaleCrop>false</ScaleCrop>
  <HeadingPairs>
    <vt:vector size="4" baseType="variant">
      <vt:variant>
        <vt:lpstr>Design Template</vt:lpstr>
      </vt:variant>
      <vt:variant>
        <vt:i4>1</vt:i4>
      </vt:variant>
      <vt:variant>
        <vt:lpstr>Slide Titles</vt:lpstr>
      </vt:variant>
      <vt:variant>
        <vt:i4>8</vt:i4>
      </vt:variant>
    </vt:vector>
  </HeadingPairs>
  <TitlesOfParts>
    <vt:vector size="9" baseType="lpstr">
      <vt:lpstr>Focus</vt:lpstr>
      <vt:lpstr>Good Attitudes Needed Today</vt:lpstr>
      <vt:lpstr>Good Attitudes Needed Today</vt:lpstr>
      <vt:lpstr>Good Attitudes Needed Today</vt:lpstr>
      <vt:lpstr>Good Attitudes Needed Today</vt:lpstr>
      <vt:lpstr>Good Attitudes Needed Today</vt:lpstr>
      <vt:lpstr>Good Attitudes Needed Today</vt:lpstr>
      <vt:lpstr>Good Attitudes Needed Today</vt:lpstr>
      <vt:lpstr>Good Attitudes Needed Today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 Attitudes Needed Today</dc:title>
  <dc:creator>Andy</dc:creator>
  <cp:lastModifiedBy>Andrew Alexander</cp:lastModifiedBy>
  <cp:revision>14</cp:revision>
  <cp:lastPrinted>2008-12-14T01:38:42Z</cp:lastPrinted>
  <dcterms:created xsi:type="dcterms:W3CDTF">2008-12-14T00:52:07Z</dcterms:created>
  <dcterms:modified xsi:type="dcterms:W3CDTF">2008-12-14T01:39:16Z</dcterms:modified>
</cp:coreProperties>
</file>