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handoutMasterIdLst>
    <p:handoutMasterId r:id="rId13"/>
  </p:handoutMasterIdLst>
  <p:sldIdLst>
    <p:sldId id="256" r:id="rId2"/>
    <p:sldId id="257" r:id="rId3"/>
    <p:sldId id="258" r:id="rId4"/>
    <p:sldId id="259" r:id="rId5"/>
    <p:sldId id="260" r:id="rId6"/>
    <p:sldId id="261" r:id="rId7"/>
    <p:sldId id="262" r:id="rId8"/>
    <p:sldId id="263" r:id="rId9"/>
    <p:sldId id="266" r:id="rId10"/>
    <p:sldId id="264" r:id="rId11"/>
    <p:sldId id="265"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3"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horzBarState="maximized">
    <p:restoredLeft sz="15620"/>
    <p:restoredTop sz="94660"/>
  </p:normalViewPr>
  <p:slideViewPr>
    <p:cSldViewPr snapToObjects="1">
      <p:cViewPr varScale="1">
        <p:scale>
          <a:sx n="98" d="100"/>
          <a:sy n="98" d="100"/>
        </p:scale>
        <p:origin x="-536"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handoutMaster" Target="handoutMasters/handout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154EA9B-CC6E-9747-8C07-8FBB3E6CFF6E}" type="datetimeFigureOut">
              <a:rPr lang="en-US" smtClean="0"/>
              <a:pPr/>
              <a:t>9/20/09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F2746F8-2ECD-DC46-B10E-F8E19CB78987}"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C718257-73AD-6948-8C9A-937979AC4B2B}" type="datetimeFigureOut">
              <a:rPr lang="en-US" smtClean="0"/>
              <a:pPr/>
              <a:t>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4A804-6194-064D-B065-379246FD998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718257-73AD-6948-8C9A-937979AC4B2B}" type="datetimeFigureOut">
              <a:rPr lang="en-US" smtClean="0"/>
              <a:pPr/>
              <a:t>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4A804-6194-064D-B065-379246FD998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718257-73AD-6948-8C9A-937979AC4B2B}" type="datetimeFigureOut">
              <a:rPr lang="en-US" smtClean="0"/>
              <a:pPr/>
              <a:t>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4A804-6194-064D-B065-379246FD998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718257-73AD-6948-8C9A-937979AC4B2B}" type="datetimeFigureOut">
              <a:rPr lang="en-US" smtClean="0"/>
              <a:pPr/>
              <a:t>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4A804-6194-064D-B065-379246FD998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718257-73AD-6948-8C9A-937979AC4B2B}" type="datetimeFigureOut">
              <a:rPr lang="en-US" smtClean="0"/>
              <a:pPr/>
              <a:t>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4A804-6194-064D-B065-379246FD998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C718257-73AD-6948-8C9A-937979AC4B2B}" type="datetimeFigureOut">
              <a:rPr lang="en-US" smtClean="0"/>
              <a:pPr/>
              <a:t>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4A804-6194-064D-B065-379246FD998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718257-73AD-6948-8C9A-937979AC4B2B}" type="datetimeFigureOut">
              <a:rPr lang="en-US" smtClean="0"/>
              <a:pPr/>
              <a:t>9/20/09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4A804-6194-064D-B065-379246FD998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718257-73AD-6948-8C9A-937979AC4B2B}" type="datetimeFigureOut">
              <a:rPr lang="en-US" smtClean="0"/>
              <a:pPr/>
              <a:t>9/20/09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4A804-6194-064D-B065-379246FD998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718257-73AD-6948-8C9A-937979AC4B2B}" type="datetimeFigureOut">
              <a:rPr lang="en-US" smtClean="0"/>
              <a:pPr/>
              <a:t>9/20/09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4A804-6194-064D-B065-379246FD998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718257-73AD-6948-8C9A-937979AC4B2B}" type="datetimeFigureOut">
              <a:rPr lang="en-US" smtClean="0"/>
              <a:pPr/>
              <a:t>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4A804-6194-064D-B065-379246FD998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718257-73AD-6948-8C9A-937979AC4B2B}" type="datetimeFigureOut">
              <a:rPr lang="en-US" smtClean="0"/>
              <a:pPr/>
              <a:t>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4A804-6194-064D-B065-379246FD998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718257-73AD-6948-8C9A-937979AC4B2B}" type="datetimeFigureOut">
              <a:rPr lang="en-US" smtClean="0"/>
              <a:pPr/>
              <a:t>9/20/09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A4A804-6194-064D-B065-379246FD998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685800"/>
          </a:xfrm>
        </p:spPr>
        <p:txBody>
          <a:bodyPr>
            <a:noAutofit/>
          </a:bodyPr>
          <a:lstStyle/>
          <a:p>
            <a:r>
              <a:rPr lang="en-US" dirty="0" smtClean="0">
                <a:solidFill>
                  <a:schemeClr val="tx2"/>
                </a:solidFill>
                <a:latin typeface="Britannic Bold"/>
                <a:cs typeface="Britannic Bold"/>
              </a:rPr>
              <a:t>I Can</a:t>
            </a:r>
            <a:endParaRPr lang="en-US" dirty="0">
              <a:solidFill>
                <a:schemeClr val="tx2"/>
              </a:solidFill>
              <a:latin typeface="Britannic Bold"/>
              <a:cs typeface="Britannic Bold"/>
            </a:endParaRPr>
          </a:p>
        </p:txBody>
      </p:sp>
      <p:sp>
        <p:nvSpPr>
          <p:cNvPr id="3" name="Subtitle 2"/>
          <p:cNvSpPr>
            <a:spLocks noGrp="1"/>
          </p:cNvSpPr>
          <p:nvPr>
            <p:ph type="subTitle" idx="1"/>
          </p:nvPr>
        </p:nvSpPr>
        <p:spPr>
          <a:xfrm>
            <a:off x="685800" y="1447801"/>
            <a:ext cx="7772400" cy="4952999"/>
          </a:xfrm>
          <a:solidFill>
            <a:schemeClr val="tx2"/>
          </a:solidFill>
        </p:spPr>
        <p:txBody>
          <a:bodyPr>
            <a:noAutofit/>
          </a:bodyPr>
          <a:lstStyle/>
          <a:p>
            <a:pPr algn="l">
              <a:spcAft>
                <a:spcPts val="2400"/>
              </a:spcAft>
            </a:pPr>
            <a:r>
              <a:rPr lang="en-US" dirty="0" smtClean="0">
                <a:solidFill>
                  <a:schemeClr val="bg1"/>
                </a:solidFill>
              </a:rPr>
              <a:t>Not that I speak in regard to need, for I have learned in whatever state I am, to be content: </a:t>
            </a:r>
            <a:endParaRPr lang="en-US" baseline="30000" dirty="0" smtClean="0">
              <a:solidFill>
                <a:schemeClr val="bg1"/>
              </a:solidFill>
            </a:endParaRPr>
          </a:p>
          <a:p>
            <a:pPr algn="l">
              <a:spcAft>
                <a:spcPts val="2400"/>
              </a:spcAft>
            </a:pPr>
            <a:r>
              <a:rPr lang="en-US" dirty="0" smtClean="0">
                <a:solidFill>
                  <a:schemeClr val="bg1"/>
                </a:solidFill>
              </a:rPr>
              <a:t>I know how to be abased, and I know how to abound. Everywhere and in all things I have learned both to be full and to be hungry, both to abound and to suffer need.</a:t>
            </a:r>
          </a:p>
          <a:p>
            <a:pPr algn="l">
              <a:spcAft>
                <a:spcPts val="2400"/>
              </a:spcAft>
            </a:pPr>
            <a:r>
              <a:rPr lang="en-US" u="sng" dirty="0" smtClean="0">
                <a:solidFill>
                  <a:srgbClr val="FFFF00"/>
                </a:solidFill>
              </a:rPr>
              <a:t>I</a:t>
            </a:r>
            <a:r>
              <a:rPr lang="en-US" dirty="0" smtClean="0">
                <a:solidFill>
                  <a:srgbClr val="FFFF00"/>
                </a:solidFill>
              </a:rPr>
              <a:t> </a:t>
            </a:r>
            <a:r>
              <a:rPr lang="en-US" u="sng" dirty="0" smtClean="0">
                <a:solidFill>
                  <a:srgbClr val="FFFF00"/>
                </a:solidFill>
              </a:rPr>
              <a:t>can</a:t>
            </a:r>
            <a:r>
              <a:rPr lang="en-US" dirty="0" smtClean="0">
                <a:solidFill>
                  <a:srgbClr val="FFFF00"/>
                </a:solidFill>
              </a:rPr>
              <a:t> </a:t>
            </a:r>
            <a:r>
              <a:rPr lang="en-US" dirty="0" smtClean="0">
                <a:solidFill>
                  <a:schemeClr val="bg1"/>
                </a:solidFill>
              </a:rPr>
              <a:t>do all things through Christ who strengthens me (Phil. 4:11-13). </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solidFill>
                  <a:srgbClr val="1F497D"/>
                </a:solidFill>
                <a:latin typeface="Britannic Bold"/>
                <a:cs typeface="Britannic Bold"/>
              </a:rPr>
              <a:t>I Can</a:t>
            </a:r>
            <a:endParaRPr lang="en-US" dirty="0">
              <a:solidFill>
                <a:srgbClr val="1F497D"/>
              </a:solidFill>
              <a:latin typeface="Britannic Bold"/>
              <a:cs typeface="Britannic Bold"/>
            </a:endParaRPr>
          </a:p>
        </p:txBody>
      </p:sp>
      <p:sp>
        <p:nvSpPr>
          <p:cNvPr id="3" name="Content Placeholder 2"/>
          <p:cNvSpPr>
            <a:spLocks noGrp="1"/>
          </p:cNvSpPr>
          <p:nvPr>
            <p:ph idx="1"/>
          </p:nvPr>
        </p:nvSpPr>
        <p:spPr>
          <a:xfrm>
            <a:off x="457200" y="1066800"/>
            <a:ext cx="8229600" cy="5486400"/>
          </a:xfrm>
        </p:spPr>
        <p:txBody>
          <a:bodyPr>
            <a:normAutofit/>
          </a:bodyPr>
          <a:lstStyle/>
          <a:p>
            <a:r>
              <a:rPr lang="en-US" b="1" dirty="0" smtClean="0"/>
              <a:t>Go To Heaven (Mt. 7:13-14; Rev. 2:10)</a:t>
            </a:r>
          </a:p>
          <a:p>
            <a:pPr lvl="1">
              <a:buNone/>
            </a:pPr>
            <a:r>
              <a:rPr lang="en-US" dirty="0" smtClean="0"/>
              <a:t>Enter by the narrow gate; for wide </a:t>
            </a:r>
            <a:r>
              <a:rPr lang="en-US" i="1" dirty="0" smtClean="0"/>
              <a:t>is</a:t>
            </a:r>
            <a:r>
              <a:rPr lang="en-US" dirty="0" smtClean="0"/>
              <a:t> the gate and broad </a:t>
            </a:r>
            <a:r>
              <a:rPr lang="en-US" i="1" dirty="0" smtClean="0"/>
              <a:t>is</a:t>
            </a:r>
            <a:r>
              <a:rPr lang="en-US" dirty="0" smtClean="0"/>
              <a:t> the way that leads to destruction, and there are many who go in by it.  Because narrow </a:t>
            </a:r>
            <a:r>
              <a:rPr lang="en-US" i="1" dirty="0" smtClean="0"/>
              <a:t>is</a:t>
            </a:r>
            <a:r>
              <a:rPr lang="en-US" dirty="0" smtClean="0"/>
              <a:t> the gate and difficult </a:t>
            </a:r>
            <a:r>
              <a:rPr lang="en-US" i="1" dirty="0" smtClean="0"/>
              <a:t>is</a:t>
            </a:r>
            <a:r>
              <a:rPr lang="en-US" dirty="0" smtClean="0"/>
              <a:t> the way which leads to life, and there are few who find it (Matt. 7:13-14).</a:t>
            </a:r>
          </a:p>
          <a:p>
            <a:pPr lvl="1">
              <a:buNone/>
            </a:pPr>
            <a:r>
              <a:rPr lang="en-US" dirty="0" smtClean="0"/>
              <a:t>Do not fear any of those things which you are about to suffer. Indeed, the devil is about to throw </a:t>
            </a:r>
            <a:r>
              <a:rPr lang="en-US" i="1" dirty="0" smtClean="0"/>
              <a:t>some</a:t>
            </a:r>
            <a:r>
              <a:rPr lang="en-US" dirty="0" smtClean="0"/>
              <a:t> of you into prison, that you may be tested, and you will have tribulation ten days. Be faithful until death, and I will give you the crown of life (Rev. 2:10).</a:t>
            </a:r>
          </a:p>
          <a:p>
            <a:pPr lvl="1">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accel="50000" decel="5000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solidFill>
                  <a:srgbClr val="1F497D"/>
                </a:solidFill>
                <a:latin typeface="Britannic Bold"/>
                <a:cs typeface="Britannic Bold"/>
              </a:rPr>
              <a:t>I Can</a:t>
            </a:r>
            <a:endParaRPr lang="en-US" dirty="0">
              <a:solidFill>
                <a:srgbClr val="1F497D"/>
              </a:solidFill>
              <a:latin typeface="Britannic Bold"/>
              <a:cs typeface="Britannic Bold"/>
            </a:endParaRPr>
          </a:p>
        </p:txBody>
      </p:sp>
      <p:sp>
        <p:nvSpPr>
          <p:cNvPr id="3" name="Content Placeholder 2"/>
          <p:cNvSpPr>
            <a:spLocks noGrp="1"/>
          </p:cNvSpPr>
          <p:nvPr>
            <p:ph idx="1"/>
          </p:nvPr>
        </p:nvSpPr>
        <p:spPr>
          <a:xfrm>
            <a:off x="457200" y="1066800"/>
            <a:ext cx="8229600" cy="5486400"/>
          </a:xfrm>
        </p:spPr>
        <p:txBody>
          <a:bodyPr>
            <a:normAutofit fontScale="92500"/>
          </a:bodyPr>
          <a:lstStyle/>
          <a:p>
            <a:pPr>
              <a:spcAft>
                <a:spcPts val="1800"/>
              </a:spcAft>
            </a:pPr>
            <a:r>
              <a:rPr lang="en-US" sz="2800" dirty="0" smtClean="0"/>
              <a:t>Overcome Temptation (1 Cor. 10:13)</a:t>
            </a:r>
          </a:p>
          <a:p>
            <a:pPr>
              <a:spcAft>
                <a:spcPts val="1800"/>
              </a:spcAft>
            </a:pPr>
            <a:r>
              <a:rPr lang="en-US" sz="2800" dirty="0" smtClean="0"/>
              <a:t>Change (Matt. 21:28-30)</a:t>
            </a:r>
          </a:p>
          <a:p>
            <a:pPr>
              <a:spcAft>
                <a:spcPts val="1800"/>
              </a:spcAft>
            </a:pPr>
            <a:r>
              <a:rPr lang="en-US" sz="2800" dirty="0" smtClean="0"/>
              <a:t>Teach Others (Jn. 1:40-42; Acts 9:20; Mt. 28:19-20)</a:t>
            </a:r>
          </a:p>
          <a:p>
            <a:pPr>
              <a:spcAft>
                <a:spcPts val="1800"/>
              </a:spcAft>
            </a:pPr>
            <a:r>
              <a:rPr lang="en-US" sz="2800" dirty="0" smtClean="0"/>
              <a:t>Make A Difference (Mt. 5:13-16; 1 Cor. 5:6; 2 Cor. 3:2)</a:t>
            </a:r>
          </a:p>
          <a:p>
            <a:pPr>
              <a:spcAft>
                <a:spcPts val="1800"/>
              </a:spcAft>
            </a:pPr>
            <a:r>
              <a:rPr lang="en-US" sz="2800" dirty="0" smtClean="0"/>
              <a:t>Be A Christian (Mt. 11:28-30; Heb. 2:9; 1 Jn. 2:2)</a:t>
            </a:r>
          </a:p>
          <a:p>
            <a:pPr>
              <a:spcAft>
                <a:spcPts val="1800"/>
              </a:spcAft>
            </a:pPr>
            <a:r>
              <a:rPr lang="en-US" sz="2800" dirty="0" smtClean="0"/>
              <a:t>Attend All the Services (Heb 10:25; Mt. 6:33; 1 Jn. 5:3)</a:t>
            </a:r>
          </a:p>
          <a:p>
            <a:pPr>
              <a:spcAft>
                <a:spcPts val="1800"/>
              </a:spcAft>
            </a:pPr>
            <a:r>
              <a:rPr lang="en-US" sz="2800" dirty="0" smtClean="0"/>
              <a:t>Understand the Bible (Eph. 5:17; 3:4; 2 Tim. 2:15)</a:t>
            </a:r>
          </a:p>
          <a:p>
            <a:pPr>
              <a:spcAft>
                <a:spcPts val="1800"/>
              </a:spcAft>
            </a:pPr>
            <a:r>
              <a:rPr lang="en-US" sz="2800" dirty="0" smtClean="0"/>
              <a:t>Go To Heaven (Mt. 7:13-14; Rev. 2:10)</a:t>
            </a:r>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solidFill>
                  <a:srgbClr val="1F497D"/>
                </a:solidFill>
                <a:latin typeface="Britannic Bold"/>
                <a:cs typeface="Britannic Bold"/>
              </a:rPr>
              <a:t>I Can</a:t>
            </a:r>
            <a:endParaRPr lang="en-US" dirty="0">
              <a:solidFill>
                <a:srgbClr val="1F497D"/>
              </a:solidFill>
              <a:latin typeface="Britannic Bold"/>
              <a:cs typeface="Britannic Bold"/>
            </a:endParaRPr>
          </a:p>
        </p:txBody>
      </p:sp>
      <p:sp>
        <p:nvSpPr>
          <p:cNvPr id="3" name="Content Placeholder 2"/>
          <p:cNvSpPr>
            <a:spLocks noGrp="1"/>
          </p:cNvSpPr>
          <p:nvPr>
            <p:ph idx="1"/>
          </p:nvPr>
        </p:nvSpPr>
        <p:spPr>
          <a:xfrm>
            <a:off x="457200" y="1066800"/>
            <a:ext cx="8229600" cy="5486400"/>
          </a:xfrm>
        </p:spPr>
        <p:txBody>
          <a:bodyPr>
            <a:normAutofit/>
          </a:bodyPr>
          <a:lstStyle/>
          <a:p>
            <a:r>
              <a:rPr lang="en-US" b="1" dirty="0" smtClean="0"/>
              <a:t>Overcome Temptation (1 Cor. 10:13)</a:t>
            </a:r>
          </a:p>
          <a:p>
            <a:pPr lvl="1"/>
            <a:r>
              <a:rPr lang="en-US" dirty="0" smtClean="0"/>
              <a:t>No temptation has overtaken you except such as is common to man; but God </a:t>
            </a:r>
            <a:r>
              <a:rPr lang="en-US" i="1" dirty="0" smtClean="0"/>
              <a:t>is</a:t>
            </a:r>
            <a:r>
              <a:rPr lang="en-US" dirty="0" smtClean="0"/>
              <a:t> faithful, who will not allow you to be tempted beyond what you are able, but with the temptation will also make the way of escape, that you may be able to bear </a:t>
            </a:r>
            <a:r>
              <a:rPr lang="en-US" i="1" dirty="0" smtClean="0"/>
              <a:t>it.</a:t>
            </a:r>
          </a:p>
          <a:p>
            <a:pPr lvl="1"/>
            <a:r>
              <a:rPr lang="en-US" dirty="0" smtClean="0"/>
              <a:t>Blessed </a:t>
            </a:r>
            <a:r>
              <a:rPr lang="en-US" i="1" dirty="0" smtClean="0"/>
              <a:t>is</a:t>
            </a:r>
            <a:r>
              <a:rPr lang="en-US" dirty="0" smtClean="0"/>
              <a:t> the man who endures temptation; for when he has been approved, he will receive the crown of life which the Lord has promised to those who love Him (Jas. 1:15).</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accel="50000" decel="50000" fill="hold" grpId="1"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1"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1"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solidFill>
                  <a:srgbClr val="1F497D"/>
                </a:solidFill>
                <a:latin typeface="Britannic Bold"/>
                <a:cs typeface="Britannic Bold"/>
              </a:rPr>
              <a:t>I Can</a:t>
            </a:r>
            <a:endParaRPr lang="en-US" dirty="0">
              <a:solidFill>
                <a:srgbClr val="1F497D"/>
              </a:solidFill>
              <a:latin typeface="Britannic Bold"/>
              <a:cs typeface="Britannic Bold"/>
            </a:endParaRPr>
          </a:p>
        </p:txBody>
      </p:sp>
      <p:sp>
        <p:nvSpPr>
          <p:cNvPr id="3" name="Content Placeholder 2"/>
          <p:cNvSpPr>
            <a:spLocks noGrp="1"/>
          </p:cNvSpPr>
          <p:nvPr>
            <p:ph idx="1"/>
          </p:nvPr>
        </p:nvSpPr>
        <p:spPr>
          <a:xfrm>
            <a:off x="457200" y="1066800"/>
            <a:ext cx="8229600" cy="5638800"/>
          </a:xfrm>
        </p:spPr>
        <p:txBody>
          <a:bodyPr>
            <a:normAutofit lnSpcReduction="10000"/>
          </a:bodyPr>
          <a:lstStyle/>
          <a:p>
            <a:r>
              <a:rPr lang="en-US" sz="2800" b="1" dirty="0" smtClean="0"/>
              <a:t>Change (Matt. 21:28-32)</a:t>
            </a:r>
          </a:p>
          <a:p>
            <a:pPr lvl="1">
              <a:buNone/>
            </a:pPr>
            <a:r>
              <a:rPr lang="en-US" sz="2400" baseline="30000" dirty="0" smtClean="0"/>
              <a:t>28</a:t>
            </a:r>
            <a:r>
              <a:rPr lang="en-US" sz="2400" dirty="0" smtClean="0"/>
              <a:t> But what do you think? A man had two sons, and he came to the first and said, ‘Son, go, work today in my vineyard.’</a:t>
            </a:r>
          </a:p>
          <a:p>
            <a:pPr lvl="1">
              <a:buNone/>
            </a:pPr>
            <a:r>
              <a:rPr lang="en-US" sz="2400" baseline="30000" dirty="0" smtClean="0"/>
              <a:t>29</a:t>
            </a:r>
            <a:r>
              <a:rPr lang="en-US" sz="2400" dirty="0" smtClean="0"/>
              <a:t> He answered and said, ‘I will not,’ but afterward he regretted it and went. </a:t>
            </a:r>
          </a:p>
          <a:p>
            <a:pPr lvl="1">
              <a:buNone/>
            </a:pPr>
            <a:r>
              <a:rPr lang="en-US" sz="2400" baseline="30000" dirty="0" smtClean="0"/>
              <a:t>30</a:t>
            </a:r>
            <a:r>
              <a:rPr lang="en-US" sz="2400" dirty="0" smtClean="0"/>
              <a:t> Then he came to the second and said likewise. And he answered and said, ‘I </a:t>
            </a:r>
            <a:r>
              <a:rPr lang="en-US" sz="2400" i="1" dirty="0" smtClean="0"/>
              <a:t>go,</a:t>
            </a:r>
            <a:r>
              <a:rPr lang="en-US" sz="2400" dirty="0" smtClean="0"/>
              <a:t> sir,’ but he did not go. </a:t>
            </a:r>
          </a:p>
          <a:p>
            <a:pPr lvl="1">
              <a:buNone/>
            </a:pPr>
            <a:r>
              <a:rPr lang="en-US" sz="2400" baseline="30000" dirty="0" smtClean="0"/>
              <a:t>31</a:t>
            </a:r>
            <a:r>
              <a:rPr lang="en-US" sz="2400" dirty="0" smtClean="0"/>
              <a:t> Which of the two did the will of </a:t>
            </a:r>
            <a:r>
              <a:rPr lang="en-US" sz="2400" i="1" dirty="0" smtClean="0"/>
              <a:t>his</a:t>
            </a:r>
            <a:r>
              <a:rPr lang="en-US" sz="2400" dirty="0" smtClean="0"/>
              <a:t> father?” They said to Him, “The first.”  Jesus said to them, “Assuredly, I say to you that tax collectors and harlots enter the kingdom of God before you.</a:t>
            </a:r>
          </a:p>
          <a:p>
            <a:pPr lvl="1">
              <a:buNone/>
            </a:pPr>
            <a:r>
              <a:rPr lang="en-US" sz="2400" baseline="30000" dirty="0" smtClean="0"/>
              <a:t>32</a:t>
            </a:r>
            <a:r>
              <a:rPr lang="en-US" sz="2400" dirty="0" smtClean="0"/>
              <a:t> For John came to you in the way of righteousness, and you did not believe him; but tax collectors and harlots believed him; and when you saw </a:t>
            </a:r>
            <a:r>
              <a:rPr lang="en-US" sz="2400" i="1" dirty="0" smtClean="0"/>
              <a:t>it,</a:t>
            </a:r>
            <a:r>
              <a:rPr lang="en-US" sz="2400" dirty="0" smtClean="0"/>
              <a:t> you did not afterward relent and believe him.”</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accel="50000" decel="5000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accel="50000" decel="5000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accel="50000" decel="5000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accel="50000" decel="5000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accel="50000" decel="50000"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solidFill>
                  <a:srgbClr val="1F497D"/>
                </a:solidFill>
                <a:latin typeface="Britannic Bold"/>
                <a:cs typeface="Britannic Bold"/>
              </a:rPr>
              <a:t>I Can</a:t>
            </a:r>
            <a:endParaRPr lang="en-US" dirty="0">
              <a:solidFill>
                <a:srgbClr val="1F497D"/>
              </a:solidFill>
              <a:latin typeface="Britannic Bold"/>
              <a:cs typeface="Britannic Bold"/>
            </a:endParaRPr>
          </a:p>
        </p:txBody>
      </p:sp>
      <p:sp>
        <p:nvSpPr>
          <p:cNvPr id="3" name="Content Placeholder 2"/>
          <p:cNvSpPr>
            <a:spLocks noGrp="1"/>
          </p:cNvSpPr>
          <p:nvPr>
            <p:ph idx="1"/>
          </p:nvPr>
        </p:nvSpPr>
        <p:spPr>
          <a:xfrm>
            <a:off x="609600" y="1066800"/>
            <a:ext cx="7848600" cy="5486400"/>
          </a:xfrm>
        </p:spPr>
        <p:txBody>
          <a:bodyPr>
            <a:normAutofit/>
          </a:bodyPr>
          <a:lstStyle/>
          <a:p>
            <a:r>
              <a:rPr lang="en-US" sz="2800" b="1" dirty="0" smtClean="0"/>
              <a:t>Change (Matt. 21:28-30)</a:t>
            </a:r>
          </a:p>
          <a:p>
            <a:pPr lvl="1"/>
            <a:r>
              <a:rPr lang="en-US" sz="2400" dirty="0" smtClean="0"/>
              <a:t>Adulteress (Jn. 8:11)</a:t>
            </a:r>
          </a:p>
          <a:p>
            <a:pPr lvl="1"/>
            <a:r>
              <a:rPr lang="en-US" sz="2400" dirty="0" smtClean="0"/>
              <a:t>Murderers (Acts 2)</a:t>
            </a:r>
          </a:p>
          <a:p>
            <a:pPr lvl="1"/>
            <a:r>
              <a:rPr lang="en-US" sz="2400" dirty="0" smtClean="0"/>
              <a:t>Sorcerers (Acts 8:9-13)</a:t>
            </a:r>
          </a:p>
          <a:p>
            <a:pPr lvl="1"/>
            <a:r>
              <a:rPr lang="en-US" sz="2400" dirty="0" smtClean="0"/>
              <a:t>Blasphemers (1 Tim. 1:13)</a:t>
            </a:r>
          </a:p>
          <a:p>
            <a:pPr lvl="1"/>
            <a:r>
              <a:rPr lang="en-US" sz="2400" dirty="0" smtClean="0"/>
              <a:t>Immoral (1 Cor. 6:9-11)</a:t>
            </a:r>
          </a:p>
          <a:p>
            <a:pPr lvl="1"/>
            <a:endParaRPr lang="en-US" sz="2400" dirty="0" smtClean="0"/>
          </a:p>
          <a:p>
            <a:pPr>
              <a:buNone/>
            </a:pPr>
            <a:r>
              <a:rPr lang="en-US" sz="2800" dirty="0" smtClean="0"/>
              <a:t>I am not ashamed of the gospel, because it is the power of God for the salvation of everyone who believes: first for the Jew, then for the Gentile (Rom. 1:16).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accel="50000" decel="5000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50000" decel="5000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accel="50000" decel="5000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accel="50000" decel="5000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accel="50000" decel="50000"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solidFill>
                  <a:srgbClr val="1F497D"/>
                </a:solidFill>
                <a:latin typeface="Britannic Bold"/>
                <a:cs typeface="Britannic Bold"/>
              </a:rPr>
              <a:t>I Can</a:t>
            </a:r>
            <a:endParaRPr lang="en-US" dirty="0">
              <a:solidFill>
                <a:srgbClr val="1F497D"/>
              </a:solidFill>
              <a:latin typeface="Britannic Bold"/>
              <a:cs typeface="Britannic Bold"/>
            </a:endParaRPr>
          </a:p>
        </p:txBody>
      </p:sp>
      <p:sp>
        <p:nvSpPr>
          <p:cNvPr id="3" name="Content Placeholder 2"/>
          <p:cNvSpPr>
            <a:spLocks noGrp="1"/>
          </p:cNvSpPr>
          <p:nvPr>
            <p:ph idx="1"/>
          </p:nvPr>
        </p:nvSpPr>
        <p:spPr>
          <a:xfrm>
            <a:off x="457200" y="1066800"/>
            <a:ext cx="8229600" cy="5486400"/>
          </a:xfrm>
        </p:spPr>
        <p:txBody>
          <a:bodyPr>
            <a:normAutofit/>
          </a:bodyPr>
          <a:lstStyle/>
          <a:p>
            <a:pPr>
              <a:spcAft>
                <a:spcPts val="600"/>
              </a:spcAft>
            </a:pPr>
            <a:r>
              <a:rPr lang="en-US" sz="2800" b="1" dirty="0" smtClean="0"/>
              <a:t>Teach Others (Jn. 1:40-42; Acts 9:20; Mt. 28:19-20)</a:t>
            </a:r>
          </a:p>
          <a:p>
            <a:pPr lvl="1">
              <a:spcAft>
                <a:spcPts val="600"/>
              </a:spcAft>
              <a:buNone/>
            </a:pPr>
            <a:r>
              <a:rPr lang="en-US" sz="2400" dirty="0" smtClean="0"/>
              <a:t>One of the two who heard John </a:t>
            </a:r>
            <a:r>
              <a:rPr lang="en-US" sz="2400" i="1" dirty="0" smtClean="0"/>
              <a:t>speak,</a:t>
            </a:r>
            <a:r>
              <a:rPr lang="en-US" sz="2400" dirty="0" smtClean="0"/>
              <a:t> and followed Him, was Andrew, Simon Peter’s brother.  He first found his own brother Simon, and said to him, “We have found the Messiah” (which is translated, the Christ). </a:t>
            </a:r>
            <a:r>
              <a:rPr lang="en-US" sz="2400" baseline="30000" dirty="0" smtClean="0"/>
              <a:t> </a:t>
            </a:r>
            <a:r>
              <a:rPr lang="en-US" sz="2400" dirty="0" smtClean="0"/>
              <a:t> And he brought him to Jesus (Jn. 1:40-42).</a:t>
            </a:r>
          </a:p>
          <a:p>
            <a:pPr lvl="1">
              <a:spcAft>
                <a:spcPts val="600"/>
              </a:spcAft>
              <a:buNone/>
            </a:pPr>
            <a:r>
              <a:rPr lang="en-US" sz="2400" dirty="0" smtClean="0"/>
              <a:t>Immediately he preached the Christ in the synagogues, that He is the Son of God (Acts 9:20).</a:t>
            </a:r>
          </a:p>
          <a:p>
            <a:pPr lvl="1">
              <a:spcAft>
                <a:spcPts val="600"/>
              </a:spcAft>
              <a:buNone/>
            </a:pPr>
            <a:r>
              <a:rPr lang="en-US" sz="2400" dirty="0" smtClean="0"/>
              <a:t>Go therefore and make disciples of all the nations, baptizing them in the name of the Father and of the Son and of the Holy Spirit, teaching them to observe all things that I have commanded you; and lo, I am with you always, </a:t>
            </a:r>
            <a:r>
              <a:rPr lang="en-US" sz="2400" i="1" dirty="0" smtClean="0"/>
              <a:t>even</a:t>
            </a:r>
            <a:r>
              <a:rPr lang="en-US" sz="2400" dirty="0" smtClean="0"/>
              <a:t> to the end of the age (Matt. 28:19-20).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accel="50000" decel="5000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50000" decel="5000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solidFill>
                  <a:srgbClr val="1F497D"/>
                </a:solidFill>
                <a:latin typeface="Britannic Bold"/>
                <a:cs typeface="Britannic Bold"/>
              </a:rPr>
              <a:t>I Can</a:t>
            </a:r>
            <a:endParaRPr lang="en-US" dirty="0">
              <a:solidFill>
                <a:srgbClr val="1F497D"/>
              </a:solidFill>
              <a:latin typeface="Britannic Bold"/>
              <a:cs typeface="Britannic Bold"/>
            </a:endParaRPr>
          </a:p>
        </p:txBody>
      </p:sp>
      <p:sp>
        <p:nvSpPr>
          <p:cNvPr id="3" name="Content Placeholder 2"/>
          <p:cNvSpPr>
            <a:spLocks noGrp="1"/>
          </p:cNvSpPr>
          <p:nvPr>
            <p:ph idx="1"/>
          </p:nvPr>
        </p:nvSpPr>
        <p:spPr>
          <a:xfrm>
            <a:off x="457200" y="1066800"/>
            <a:ext cx="8229600" cy="5486400"/>
          </a:xfrm>
        </p:spPr>
        <p:txBody>
          <a:bodyPr>
            <a:normAutofit lnSpcReduction="10000"/>
          </a:bodyPr>
          <a:lstStyle/>
          <a:p>
            <a:pPr>
              <a:spcAft>
                <a:spcPts val="1200"/>
              </a:spcAft>
            </a:pPr>
            <a:r>
              <a:rPr lang="en-US" sz="2800" b="1" dirty="0" smtClean="0"/>
              <a:t>Make A Difference (Mt. 5:13-16; 1 Co. 5:6; 2 Co. 3:2)</a:t>
            </a:r>
          </a:p>
          <a:p>
            <a:pPr lvl="1">
              <a:spcAft>
                <a:spcPts val="1200"/>
              </a:spcAft>
              <a:buNone/>
            </a:pPr>
            <a:r>
              <a:rPr lang="en-US" sz="2400" dirty="0" smtClean="0"/>
              <a:t>You are the salt of the earth; but if the salt loses its flavor, how shall it be seasoned? It is then good for nothing but to be thrown out and trampled underfoot by men.  You are the light of the world.  A city that is set on a hill cannot be hidden. </a:t>
            </a:r>
            <a:r>
              <a:rPr lang="en-US" sz="2400" baseline="30000" dirty="0" smtClean="0"/>
              <a:t> </a:t>
            </a:r>
            <a:r>
              <a:rPr lang="en-US" sz="2400" dirty="0" smtClean="0"/>
              <a:t>Nor do they light a lamp and put it under a basket, but on a lamp stand, and it gives light to all </a:t>
            </a:r>
            <a:r>
              <a:rPr lang="en-US" sz="2400" i="1" dirty="0" smtClean="0"/>
              <a:t>who are</a:t>
            </a:r>
            <a:r>
              <a:rPr lang="en-US" sz="2400" dirty="0" smtClean="0"/>
              <a:t> in the house. </a:t>
            </a:r>
            <a:r>
              <a:rPr lang="en-US" sz="2400" baseline="30000" dirty="0" smtClean="0"/>
              <a:t> </a:t>
            </a:r>
            <a:r>
              <a:rPr lang="en-US" sz="2400" dirty="0" smtClean="0"/>
              <a:t>Let your light so shine before men, that they may see your good works and glorify your Father in heaven (Matt. 5:13-16).</a:t>
            </a:r>
          </a:p>
          <a:p>
            <a:pPr lvl="1">
              <a:spcAft>
                <a:spcPts val="1200"/>
              </a:spcAft>
              <a:buNone/>
            </a:pPr>
            <a:r>
              <a:rPr lang="en-US" sz="2400" dirty="0" smtClean="0"/>
              <a:t>…Do you not know that a little leaven leavens the whole lump? (1 Cor. 5:6).</a:t>
            </a:r>
          </a:p>
          <a:p>
            <a:pPr lvl="1">
              <a:spcAft>
                <a:spcPts val="1200"/>
              </a:spcAft>
              <a:buNone/>
            </a:pPr>
            <a:r>
              <a:rPr lang="en-US" sz="2400" dirty="0" smtClean="0"/>
              <a:t>You are our epistle written in our hearts, known and read by all men (2 Cor. 3:2).</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accel="50000" decel="5000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50000" decel="5000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solidFill>
                  <a:srgbClr val="1F497D"/>
                </a:solidFill>
                <a:latin typeface="Britannic Bold"/>
                <a:cs typeface="Britannic Bold"/>
              </a:rPr>
              <a:t>I Can</a:t>
            </a:r>
            <a:endParaRPr lang="en-US" dirty="0">
              <a:solidFill>
                <a:srgbClr val="1F497D"/>
              </a:solidFill>
              <a:latin typeface="Britannic Bold"/>
              <a:cs typeface="Britannic Bold"/>
            </a:endParaRPr>
          </a:p>
        </p:txBody>
      </p:sp>
      <p:sp>
        <p:nvSpPr>
          <p:cNvPr id="3" name="Content Placeholder 2"/>
          <p:cNvSpPr>
            <a:spLocks noGrp="1"/>
          </p:cNvSpPr>
          <p:nvPr>
            <p:ph idx="1"/>
          </p:nvPr>
        </p:nvSpPr>
        <p:spPr>
          <a:xfrm>
            <a:off x="457200" y="1066800"/>
            <a:ext cx="8229600" cy="5486400"/>
          </a:xfrm>
        </p:spPr>
        <p:txBody>
          <a:bodyPr>
            <a:normAutofit/>
          </a:bodyPr>
          <a:lstStyle/>
          <a:p>
            <a:pPr>
              <a:spcAft>
                <a:spcPts val="1200"/>
              </a:spcAft>
            </a:pPr>
            <a:r>
              <a:rPr lang="en-US" sz="2800" b="1" dirty="0" smtClean="0"/>
              <a:t>Be A Christian (Mt. 11:28-30; Heb. 2:9; 1 Jn. 2:2)</a:t>
            </a:r>
          </a:p>
          <a:p>
            <a:pPr lvl="1">
              <a:spcAft>
                <a:spcPts val="1200"/>
              </a:spcAft>
              <a:buNone/>
            </a:pPr>
            <a:r>
              <a:rPr lang="en-US" sz="2400" dirty="0" smtClean="0"/>
              <a:t>Come to Me, all </a:t>
            </a:r>
            <a:r>
              <a:rPr lang="en-US" sz="2400" i="1" dirty="0" smtClean="0"/>
              <a:t>you</a:t>
            </a:r>
            <a:r>
              <a:rPr lang="en-US" sz="2400" dirty="0" smtClean="0"/>
              <a:t> who labor and are heavy laden, and I will give you rest. </a:t>
            </a:r>
            <a:r>
              <a:rPr lang="en-US" sz="2400" baseline="30000" dirty="0" smtClean="0"/>
              <a:t> </a:t>
            </a:r>
            <a:r>
              <a:rPr lang="en-US" sz="2400" dirty="0" smtClean="0"/>
              <a:t>Take My yoke upon you and learn from Me, for I am gentle and lowly in heart, and you will find rest for your souls. </a:t>
            </a:r>
            <a:r>
              <a:rPr lang="en-US" sz="2400" baseline="30000" dirty="0" smtClean="0"/>
              <a:t> </a:t>
            </a:r>
            <a:r>
              <a:rPr lang="en-US" sz="2400" dirty="0" smtClean="0"/>
              <a:t>For My yoke </a:t>
            </a:r>
            <a:r>
              <a:rPr lang="en-US" sz="2400" i="1" dirty="0" smtClean="0"/>
              <a:t>is</a:t>
            </a:r>
            <a:r>
              <a:rPr lang="en-US" sz="2400" dirty="0" smtClean="0"/>
              <a:t> easy and My burden is light (Matt. 11:28-30).</a:t>
            </a:r>
          </a:p>
          <a:p>
            <a:pPr lvl="1">
              <a:spcAft>
                <a:spcPts val="1200"/>
              </a:spcAft>
              <a:buNone/>
            </a:pPr>
            <a:r>
              <a:rPr lang="en-US" sz="2400" dirty="0" smtClean="0"/>
              <a:t>But we see Jesus, who was made a little lower than the angels, for the suffering of death crowned with glory and honor, that He, by the grace of God, might taste death for everyone (Heb. 2:9).</a:t>
            </a:r>
          </a:p>
          <a:p>
            <a:pPr lvl="1">
              <a:spcAft>
                <a:spcPts val="1200"/>
              </a:spcAft>
              <a:buNone/>
            </a:pPr>
            <a:r>
              <a:rPr lang="en-US" sz="2400" dirty="0" smtClean="0"/>
              <a:t>And He Himself is the propitiation for our sins, and not for ours only but also for the whole world (1 Jn. 2:2).</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accel="50000" decel="5000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50000" decel="5000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solidFill>
                  <a:srgbClr val="1F497D"/>
                </a:solidFill>
                <a:latin typeface="Britannic Bold"/>
                <a:cs typeface="Britannic Bold"/>
              </a:rPr>
              <a:t>I Can</a:t>
            </a:r>
            <a:endParaRPr lang="en-US" dirty="0">
              <a:solidFill>
                <a:srgbClr val="1F497D"/>
              </a:solidFill>
              <a:latin typeface="Britannic Bold"/>
              <a:cs typeface="Britannic Bold"/>
            </a:endParaRPr>
          </a:p>
        </p:txBody>
      </p:sp>
      <p:sp>
        <p:nvSpPr>
          <p:cNvPr id="3" name="Content Placeholder 2"/>
          <p:cNvSpPr>
            <a:spLocks noGrp="1"/>
          </p:cNvSpPr>
          <p:nvPr>
            <p:ph idx="1"/>
          </p:nvPr>
        </p:nvSpPr>
        <p:spPr>
          <a:xfrm>
            <a:off x="457200" y="1066800"/>
            <a:ext cx="8229600" cy="5486400"/>
          </a:xfrm>
        </p:spPr>
        <p:txBody>
          <a:bodyPr>
            <a:normAutofit/>
          </a:bodyPr>
          <a:lstStyle/>
          <a:p>
            <a:r>
              <a:rPr lang="en-US" sz="2800" b="1" dirty="0" smtClean="0"/>
              <a:t>Understand the Bible (Eph. 5:17; 3:3-4; 2 Tim. 2:15; 2 Pet. 3:18)</a:t>
            </a:r>
          </a:p>
          <a:p>
            <a:pPr lvl="1">
              <a:buNone/>
            </a:pPr>
            <a:r>
              <a:rPr lang="en-US" sz="2400" dirty="0" smtClean="0"/>
              <a:t>Therefore do not be unwise, but understand what the will of the Lord </a:t>
            </a:r>
            <a:r>
              <a:rPr lang="en-US" sz="2400" i="1" dirty="0" smtClean="0"/>
              <a:t>is </a:t>
            </a:r>
            <a:r>
              <a:rPr lang="en-US" sz="2400" dirty="0" smtClean="0"/>
              <a:t>(Eph. 5:17).</a:t>
            </a:r>
          </a:p>
          <a:p>
            <a:pPr lvl="1">
              <a:buNone/>
            </a:pPr>
            <a:r>
              <a:rPr lang="en-US" sz="2400" dirty="0" smtClean="0"/>
              <a:t>That is, the mystery made known to me by revelation, as I have already written briefly. </a:t>
            </a:r>
            <a:r>
              <a:rPr lang="en-US" sz="2400" baseline="30000" dirty="0" smtClean="0"/>
              <a:t>4</a:t>
            </a:r>
            <a:r>
              <a:rPr lang="en-US" sz="2400" dirty="0" smtClean="0"/>
              <a:t>In reading this, then, you will be able to understand my insight into the mystery of Christ (Eph. 3:3-4).</a:t>
            </a:r>
          </a:p>
          <a:p>
            <a:pPr lvl="1">
              <a:buNone/>
            </a:pPr>
            <a:r>
              <a:rPr lang="en-US" sz="2400" dirty="0" smtClean="0"/>
              <a:t>Be diligent to present yourself approved to God, a worker who does not need to be ashamed, rightly dividing the word of truth (2 Tim. 2:15).</a:t>
            </a:r>
          </a:p>
          <a:p>
            <a:pPr lvl="1">
              <a:buNone/>
            </a:pPr>
            <a:r>
              <a:rPr lang="en-US" sz="2400" dirty="0" smtClean="0"/>
              <a:t>But grow in the grace and knowledge of our Lord and Savior Jesus Christ (2 Pet. 3:18)</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accel="50000" decel="5000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50000" decel="5000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accel="50000" decel="5000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solidFill>
                  <a:srgbClr val="1F497D"/>
                </a:solidFill>
                <a:latin typeface="Britannic Bold"/>
                <a:cs typeface="Britannic Bold"/>
              </a:rPr>
              <a:t>I Can</a:t>
            </a:r>
            <a:endParaRPr lang="en-US" dirty="0">
              <a:solidFill>
                <a:srgbClr val="1F497D"/>
              </a:solidFill>
              <a:latin typeface="Britannic Bold"/>
              <a:cs typeface="Britannic Bold"/>
            </a:endParaRPr>
          </a:p>
        </p:txBody>
      </p:sp>
      <p:sp>
        <p:nvSpPr>
          <p:cNvPr id="3" name="Content Placeholder 2"/>
          <p:cNvSpPr>
            <a:spLocks noGrp="1"/>
          </p:cNvSpPr>
          <p:nvPr>
            <p:ph idx="1"/>
          </p:nvPr>
        </p:nvSpPr>
        <p:spPr>
          <a:xfrm>
            <a:off x="457200" y="1066800"/>
            <a:ext cx="8229600" cy="5486400"/>
          </a:xfrm>
        </p:spPr>
        <p:txBody>
          <a:bodyPr>
            <a:normAutofit/>
          </a:bodyPr>
          <a:lstStyle/>
          <a:p>
            <a:pPr>
              <a:spcAft>
                <a:spcPts val="1200"/>
              </a:spcAft>
            </a:pPr>
            <a:r>
              <a:rPr lang="en-US" sz="2800" b="1" dirty="0" smtClean="0"/>
              <a:t>Attend All the Services (Heb. 10:25; Mt. 6:33;            1 Jn. 5:3; Jn. 21:17)</a:t>
            </a:r>
          </a:p>
          <a:p>
            <a:pPr lvl="1">
              <a:spcAft>
                <a:spcPts val="1200"/>
              </a:spcAft>
              <a:buNone/>
            </a:pPr>
            <a:r>
              <a:rPr lang="en-US" sz="2400" dirty="0" smtClean="0"/>
              <a:t>Not forsaking the assembling of ourselves together, as </a:t>
            </a:r>
            <a:r>
              <a:rPr lang="en-US" sz="2400" i="1" dirty="0" smtClean="0"/>
              <a:t>is</a:t>
            </a:r>
            <a:r>
              <a:rPr lang="en-US" sz="2400" dirty="0" smtClean="0"/>
              <a:t> the manner of some, but exhorting </a:t>
            </a:r>
            <a:r>
              <a:rPr lang="en-US" sz="2400" i="1" dirty="0" smtClean="0"/>
              <a:t>one another,</a:t>
            </a:r>
            <a:r>
              <a:rPr lang="en-US" sz="2400" dirty="0" smtClean="0"/>
              <a:t> and so much the more as you see the Day approaching (Heb. 10:25).</a:t>
            </a:r>
          </a:p>
          <a:p>
            <a:pPr lvl="1">
              <a:spcAft>
                <a:spcPts val="1200"/>
              </a:spcAft>
              <a:buNone/>
            </a:pPr>
            <a:r>
              <a:rPr lang="en-US" sz="2400" dirty="0" smtClean="0"/>
              <a:t>But seek first the kingdom of God and His righteousness, and all these things shall be added to you (Matt. 6:33).</a:t>
            </a:r>
          </a:p>
          <a:p>
            <a:pPr lvl="1">
              <a:spcAft>
                <a:spcPts val="1200"/>
              </a:spcAft>
              <a:buNone/>
            </a:pPr>
            <a:r>
              <a:rPr lang="en-US" sz="2400" dirty="0" smtClean="0"/>
              <a:t>For this is the love of God, that we keep His commandments; and His commandments are not burdensome (1 Jn. 5:3).</a:t>
            </a:r>
          </a:p>
          <a:p>
            <a:pPr lvl="1">
              <a:spcAft>
                <a:spcPts val="1200"/>
              </a:spcAft>
              <a:buNone/>
            </a:pPr>
            <a:r>
              <a:rPr lang="en-US" sz="2400" dirty="0" smtClean="0"/>
              <a:t>…Do you love Me? (Jn. 21:17).</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accel="50000" decel="5000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50000" decel="5000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accel="50000" decel="5000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1035</TotalTime>
  <Words>1626</Words>
  <Application>Microsoft Macintosh PowerPoint</Application>
  <PresentationFormat>On-screen Show (4:3)</PresentationFormat>
  <Paragraphs>64</Paragraphs>
  <Slides>11</Slides>
  <Notes>0</Notes>
  <HiddenSlides>0</HiddenSlides>
  <MMClips>0</MMClips>
  <ScaleCrop>false</ScaleCrop>
  <HeadingPairs>
    <vt:vector size="4" baseType="variant">
      <vt:variant>
        <vt:lpstr>Design Template</vt:lpstr>
      </vt:variant>
      <vt:variant>
        <vt:i4>1</vt:i4>
      </vt:variant>
      <vt:variant>
        <vt:lpstr>Slide Titles</vt:lpstr>
      </vt:variant>
      <vt:variant>
        <vt:i4>11</vt:i4>
      </vt:variant>
    </vt:vector>
  </HeadingPairs>
  <TitlesOfParts>
    <vt:vector size="12" baseType="lpstr">
      <vt:lpstr>Office Theme</vt:lpstr>
      <vt:lpstr>I Can</vt:lpstr>
      <vt:lpstr>I Can</vt:lpstr>
      <vt:lpstr>I Can</vt:lpstr>
      <vt:lpstr>I Can</vt:lpstr>
      <vt:lpstr>I Can</vt:lpstr>
      <vt:lpstr>I Can</vt:lpstr>
      <vt:lpstr>I Can</vt:lpstr>
      <vt:lpstr>I Can</vt:lpstr>
      <vt:lpstr>I Can</vt:lpstr>
      <vt:lpstr>I Can</vt:lpstr>
      <vt:lpstr>I Can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CAN</dc:title>
  <dc:creator>Andrew Alexander</dc:creator>
  <cp:lastModifiedBy>Andrew Alexander</cp:lastModifiedBy>
  <cp:revision>13</cp:revision>
  <cp:lastPrinted>2009-07-25T13:38:11Z</cp:lastPrinted>
  <dcterms:created xsi:type="dcterms:W3CDTF">2009-09-20T11:17:25Z</dcterms:created>
  <dcterms:modified xsi:type="dcterms:W3CDTF">2009-09-20T11:20:30Z</dcterms:modified>
</cp:coreProperties>
</file>