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1.xml" ContentType="application/vnd.openxmlformats-officedocument.presentationml.slide+xml"/>
  <Default Extension="bin" ContentType="application/vnd.openxmlformats-officedocument.presentationml.printerSettings"/>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7"/>
  </p:handout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handoutMaster" Target="handoutMasters/handout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9DFC0A-701E-490B-9650-F4EA2435350A}" type="datetimeFigureOut">
              <a:rPr lang="en-US" smtClean="0"/>
              <a:pPr/>
              <a:t>2/21/10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B07484-B43C-420F-8FFF-0BD9570B511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7B0FEE-1799-41FA-B958-4E67685B5C21}" type="datetimeFigureOut">
              <a:rPr lang="en-US" smtClean="0"/>
              <a:pPr/>
              <a:t>2/21/10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0FEE-1799-41FA-B958-4E67685B5C21}" type="datetimeFigureOut">
              <a:rPr lang="en-US" smtClean="0"/>
              <a:pPr/>
              <a:t>2/21/10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0FEE-1799-41FA-B958-4E67685B5C21}" type="datetimeFigureOut">
              <a:rPr lang="en-US" smtClean="0"/>
              <a:pPr/>
              <a:t>2/21/10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0FEE-1799-41FA-B958-4E67685B5C21}" type="datetimeFigureOut">
              <a:rPr lang="en-US" smtClean="0"/>
              <a:pPr/>
              <a:t>2/21/10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7B0FEE-1799-41FA-B958-4E67685B5C21}" type="datetimeFigureOut">
              <a:rPr lang="en-US" smtClean="0"/>
              <a:pPr/>
              <a:t>2/21/10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7B0FEE-1799-41FA-B958-4E67685B5C21}" type="datetimeFigureOut">
              <a:rPr lang="en-US" smtClean="0"/>
              <a:pPr/>
              <a:t>2/21/10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7B0FEE-1799-41FA-B958-4E67685B5C21}" type="datetimeFigureOut">
              <a:rPr lang="en-US" smtClean="0"/>
              <a:pPr/>
              <a:t>2/21/10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7B0FEE-1799-41FA-B958-4E67685B5C21}" type="datetimeFigureOut">
              <a:rPr lang="en-US" smtClean="0"/>
              <a:pPr/>
              <a:t>2/21/10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7B0FEE-1799-41FA-B958-4E67685B5C21}" type="datetimeFigureOut">
              <a:rPr lang="en-US" smtClean="0"/>
              <a:pPr/>
              <a:t>2/21/10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7B0FEE-1799-41FA-B958-4E67685B5C21}" type="datetimeFigureOut">
              <a:rPr lang="en-US" smtClean="0"/>
              <a:pPr/>
              <a:t>2/21/10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7B0FEE-1799-41FA-B958-4E67685B5C21}" type="datetimeFigureOut">
              <a:rPr lang="en-US" smtClean="0"/>
              <a:pPr/>
              <a:t>2/21/10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1B878-51E3-4498-ADEB-CFB88AAD3F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7B0FEE-1799-41FA-B958-4E67685B5C21}" type="datetimeFigureOut">
              <a:rPr lang="en-US" smtClean="0"/>
              <a:pPr/>
              <a:t>2/21/10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1B878-51E3-4498-ADEB-CFB88AAD3F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
            <a:ext cx="6705600" cy="1470025"/>
          </a:xfrm>
          <a:solidFill>
            <a:schemeClr val="tx2"/>
          </a:solidFill>
        </p:spPr>
        <p:txBody>
          <a:bodyPr>
            <a:normAutofit/>
          </a:bodyPr>
          <a:lstStyle/>
          <a:p>
            <a:pPr algn="l"/>
            <a:r>
              <a:rPr lang="en-US" sz="3600" b="1" dirty="0" smtClean="0">
                <a:solidFill>
                  <a:schemeClr val="bg1"/>
                </a:solidFill>
              </a:rPr>
              <a:t>If God Intended Miraculous Divine Healing To Be Permanent</a:t>
            </a:r>
            <a:endParaRPr lang="en-US" sz="3600" b="1" dirty="0">
              <a:solidFill>
                <a:schemeClr val="bg1"/>
              </a:solidFill>
            </a:endParaRPr>
          </a:p>
        </p:txBody>
      </p:sp>
      <p:sp>
        <p:nvSpPr>
          <p:cNvPr id="3" name="Subtitle 2"/>
          <p:cNvSpPr>
            <a:spLocks noGrp="1"/>
          </p:cNvSpPr>
          <p:nvPr>
            <p:ph type="subTitle" idx="1"/>
          </p:nvPr>
        </p:nvSpPr>
        <p:spPr>
          <a:xfrm>
            <a:off x="304800" y="1905000"/>
            <a:ext cx="7391400" cy="4343400"/>
          </a:xfrm>
        </p:spPr>
        <p:txBody>
          <a:bodyPr>
            <a:normAutofit fontScale="92500"/>
          </a:bodyPr>
          <a:lstStyle/>
          <a:p>
            <a:pPr algn="l"/>
            <a:r>
              <a:rPr lang="en-US" b="1" dirty="0" smtClean="0">
                <a:solidFill>
                  <a:schemeClr val="tx1"/>
                </a:solidFill>
              </a:rPr>
              <a:t>Ephesians 4 </a:t>
            </a:r>
          </a:p>
          <a:p>
            <a:pPr algn="l"/>
            <a:r>
              <a:rPr lang="en-US" sz="2600" dirty="0" smtClean="0">
                <a:solidFill>
                  <a:schemeClr val="tx1"/>
                </a:solidFill>
              </a:rPr>
              <a:t> 8 Therefore He says: "When He ascended on high, He led captivity captive</a:t>
            </a:r>
            <a:r>
              <a:rPr lang="en-US" sz="2600" b="1" dirty="0" smtClean="0">
                <a:solidFill>
                  <a:schemeClr val="tx1"/>
                </a:solidFill>
              </a:rPr>
              <a:t>, And gave gifts to men</a:t>
            </a:r>
            <a:r>
              <a:rPr lang="en-US" sz="2600" dirty="0" smtClean="0">
                <a:solidFill>
                  <a:schemeClr val="tx1"/>
                </a:solidFill>
              </a:rPr>
              <a:t>."</a:t>
            </a:r>
          </a:p>
          <a:p>
            <a:pPr algn="l"/>
            <a:r>
              <a:rPr lang="en-US" sz="2600" dirty="0" smtClean="0">
                <a:solidFill>
                  <a:schemeClr val="tx1"/>
                </a:solidFill>
              </a:rPr>
              <a:t> 9 (Now this, "He ascended" --what does it mean but that He also first descended into the lower parts of the earth?</a:t>
            </a:r>
          </a:p>
          <a:p>
            <a:pPr algn="l"/>
            <a:r>
              <a:rPr lang="en-US" sz="2600" dirty="0" smtClean="0">
                <a:solidFill>
                  <a:schemeClr val="tx1"/>
                </a:solidFill>
              </a:rPr>
              <a:t> 10 He who descended is also the One who ascended far above all the heavens, that He might fill all things.)</a:t>
            </a:r>
          </a:p>
          <a:p>
            <a:pPr algn="l"/>
            <a:r>
              <a:rPr lang="en-US" sz="2600" dirty="0" smtClean="0">
                <a:solidFill>
                  <a:schemeClr val="tx1"/>
                </a:solidFill>
              </a:rPr>
              <a:t> 11 And He Himself gave some to be apostles, some prophets, some evangelists, and some pastors and teachers,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
            <a:ext cx="6705600" cy="1470025"/>
          </a:xfrm>
          <a:solidFill>
            <a:schemeClr val="tx2"/>
          </a:solidFill>
        </p:spPr>
        <p:txBody>
          <a:bodyPr>
            <a:normAutofit/>
          </a:bodyPr>
          <a:lstStyle/>
          <a:p>
            <a:pPr algn="l"/>
            <a:r>
              <a:rPr lang="en-US" sz="3600" b="1" dirty="0" smtClean="0">
                <a:solidFill>
                  <a:schemeClr val="bg1"/>
                </a:solidFill>
              </a:rPr>
              <a:t>If God Intended Miraculous Divine Healing To Be Permanent</a:t>
            </a:r>
            <a:endParaRPr lang="en-US" sz="3600" b="1" dirty="0">
              <a:solidFill>
                <a:schemeClr val="bg1"/>
              </a:solidFill>
            </a:endParaRPr>
          </a:p>
        </p:txBody>
      </p:sp>
      <p:sp>
        <p:nvSpPr>
          <p:cNvPr id="3" name="Subtitle 2"/>
          <p:cNvSpPr>
            <a:spLocks noGrp="1"/>
          </p:cNvSpPr>
          <p:nvPr>
            <p:ph type="subTitle" idx="1"/>
          </p:nvPr>
        </p:nvSpPr>
        <p:spPr>
          <a:xfrm>
            <a:off x="304800" y="1905000"/>
            <a:ext cx="7391400" cy="4343400"/>
          </a:xfrm>
        </p:spPr>
        <p:txBody>
          <a:bodyPr>
            <a:normAutofit/>
          </a:bodyPr>
          <a:lstStyle/>
          <a:p>
            <a:pPr algn="l"/>
            <a:r>
              <a:rPr lang="en-US" b="1" dirty="0" smtClean="0">
                <a:solidFill>
                  <a:schemeClr val="tx1"/>
                </a:solidFill>
              </a:rPr>
              <a:t>Ephesians 4 </a:t>
            </a:r>
          </a:p>
          <a:p>
            <a:pPr algn="l"/>
            <a:r>
              <a:rPr lang="en-US" sz="2400" dirty="0" smtClean="0">
                <a:solidFill>
                  <a:schemeClr val="tx1"/>
                </a:solidFill>
              </a:rPr>
              <a:t>12 for the equipping of the saints for the work of ministry, for the edifying of the body of Christ,</a:t>
            </a:r>
          </a:p>
          <a:p>
            <a:pPr algn="l"/>
            <a:r>
              <a:rPr lang="en-US" sz="2400" dirty="0" smtClean="0">
                <a:solidFill>
                  <a:schemeClr val="tx1"/>
                </a:solidFill>
              </a:rPr>
              <a:t> 13 till we all come to the unity of the faith and of the knowledge of the Son of God, to a perfect man, to the measure of the stature of the fullness of Christ;</a:t>
            </a:r>
          </a:p>
          <a:p>
            <a:pPr algn="l"/>
            <a:r>
              <a:rPr lang="en-US" sz="2400" dirty="0" smtClean="0">
                <a:solidFill>
                  <a:schemeClr val="tx1"/>
                </a:solidFill>
              </a:rPr>
              <a:t> 14 that we should no longer be children, tossed to and fro and carried about with every wind of doctrine, by the trickery of men, in the cunning craftiness of deceitful plotting…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315200" cy="1143000"/>
          </a:xfrm>
          <a:solidFill>
            <a:schemeClr val="tx2"/>
          </a:solidFill>
        </p:spPr>
        <p:txBody>
          <a:bodyPr>
            <a:noAutofit/>
          </a:bodyPr>
          <a:lstStyle/>
          <a:p>
            <a:pPr algn="l"/>
            <a:r>
              <a:rPr lang="en-US" sz="3200" b="1" dirty="0" smtClean="0">
                <a:solidFill>
                  <a:schemeClr val="bg1"/>
                </a:solidFill>
              </a:rPr>
              <a:t>If God Intended Miraculous Divine Healing To Be Permanent, </a:t>
            </a:r>
            <a:r>
              <a:rPr lang="en-US" sz="3200" b="1" u="sng" dirty="0" smtClean="0">
                <a:solidFill>
                  <a:schemeClr val="bg1"/>
                </a:solidFill>
              </a:rPr>
              <a:t>Then</a:t>
            </a:r>
            <a:r>
              <a:rPr lang="en-US" sz="3200" b="1" dirty="0" smtClean="0">
                <a:solidFill>
                  <a:schemeClr val="bg1"/>
                </a:solidFill>
              </a:rPr>
              <a:t> </a:t>
            </a:r>
            <a:r>
              <a:rPr lang="en-US" sz="3200" b="1" u="sng" dirty="0" smtClean="0">
                <a:solidFill>
                  <a:schemeClr val="bg1"/>
                </a:solidFill>
              </a:rPr>
              <a:t>Why</a:t>
            </a:r>
            <a:r>
              <a:rPr lang="en-US" sz="3200" b="1" dirty="0" smtClean="0">
                <a:solidFill>
                  <a:schemeClr val="bg1"/>
                </a:solidFill>
              </a:rPr>
              <a:t> </a:t>
            </a:r>
            <a:r>
              <a:rPr lang="en-US" sz="3200" b="1" u="sng" dirty="0" smtClean="0">
                <a:solidFill>
                  <a:schemeClr val="bg1"/>
                </a:solidFill>
              </a:rPr>
              <a:t>Did</a:t>
            </a:r>
            <a:r>
              <a:rPr lang="en-US" sz="3200" b="1" dirty="0" smtClean="0">
                <a:solidFill>
                  <a:schemeClr val="bg1"/>
                </a:solidFill>
              </a:rPr>
              <a:t>…</a:t>
            </a:r>
            <a:endParaRPr lang="en-US" sz="3200" dirty="0">
              <a:solidFill>
                <a:schemeClr val="bg1"/>
              </a:solidFill>
            </a:endParaRPr>
          </a:p>
        </p:txBody>
      </p:sp>
      <p:sp>
        <p:nvSpPr>
          <p:cNvPr id="3" name="Content Placeholder 2"/>
          <p:cNvSpPr>
            <a:spLocks noGrp="1"/>
          </p:cNvSpPr>
          <p:nvPr>
            <p:ph idx="1"/>
          </p:nvPr>
        </p:nvSpPr>
        <p:spPr>
          <a:xfrm>
            <a:off x="304800" y="1600200"/>
            <a:ext cx="7239000" cy="4876800"/>
          </a:xfrm>
        </p:spPr>
        <p:txBody>
          <a:bodyPr>
            <a:noAutofit/>
          </a:bodyPr>
          <a:lstStyle/>
          <a:p>
            <a:r>
              <a:rPr lang="en-US" sz="2500" dirty="0" smtClean="0"/>
              <a:t>Paul use the word “till” in Eph. 4:13?</a:t>
            </a:r>
          </a:p>
          <a:p>
            <a:r>
              <a:rPr lang="en-US" sz="2500" dirty="0" smtClean="0"/>
              <a:t>Paul prescribe wine for Timothy (1 Tim. 5:23; Lk. 10:34)?</a:t>
            </a:r>
          </a:p>
          <a:p>
            <a:r>
              <a:rPr lang="en-US" sz="2500" dirty="0" smtClean="0"/>
              <a:t>Paul leave Trophimus sick (2 Tim. 4:20; Acts 20:4; 21:29)?</a:t>
            </a:r>
          </a:p>
          <a:p>
            <a:r>
              <a:rPr lang="en-US" sz="2500" dirty="0" smtClean="0"/>
              <a:t>God have mercy on Epaphroditus (Phil. 2:25-28)?</a:t>
            </a:r>
          </a:p>
          <a:p>
            <a:r>
              <a:rPr lang="en-US" sz="2500" dirty="0" smtClean="0"/>
              <a:t>Paul have a thorn in the flesh (2 Cor. 12:7-9)?</a:t>
            </a:r>
            <a:endParaRPr lang="en-US" sz="2500" dirty="0" smtClean="0"/>
          </a:p>
          <a:p>
            <a:r>
              <a:rPr lang="en-US" sz="2500" dirty="0" smtClean="0"/>
              <a:t>NT Writers </a:t>
            </a:r>
            <a:r>
              <a:rPr lang="en-US" sz="2500" dirty="0" smtClean="0"/>
              <a:t>emphasize single acts of healing (Jn. 9; Acts 3-4)?</a:t>
            </a:r>
          </a:p>
          <a:p>
            <a:r>
              <a:rPr lang="en-US" sz="2500" dirty="0" smtClean="0"/>
              <a:t>Paul speak of “in part shall be done away” (1 Cor. 13:8-11; Jas. 1:25)?</a:t>
            </a:r>
            <a:endParaRPr lang="en-US" sz="2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638800" cy="1143000"/>
          </a:xfrm>
          <a:solidFill>
            <a:schemeClr val="tx2"/>
          </a:solidFill>
        </p:spPr>
        <p:txBody>
          <a:bodyPr>
            <a:normAutofit fontScale="90000"/>
          </a:bodyPr>
          <a:lstStyle/>
          <a:p>
            <a:pPr algn="l"/>
            <a:r>
              <a:rPr lang="en-US" b="1" dirty="0" smtClean="0">
                <a:solidFill>
                  <a:schemeClr val="bg1"/>
                </a:solidFill>
              </a:rPr>
              <a:t>Christ came to heal</a:t>
            </a:r>
            <a:br>
              <a:rPr lang="en-US" b="1" dirty="0" smtClean="0">
                <a:solidFill>
                  <a:schemeClr val="bg1"/>
                </a:solidFill>
              </a:rPr>
            </a:br>
            <a:r>
              <a:rPr lang="en-US" b="1" dirty="0" smtClean="0">
                <a:solidFill>
                  <a:schemeClr val="bg1"/>
                </a:solidFill>
              </a:rPr>
              <a:t>men’s souls!</a:t>
            </a:r>
            <a:endParaRPr lang="en-US" b="1" dirty="0">
              <a:solidFill>
                <a:schemeClr val="bg1"/>
              </a:solidFill>
            </a:endParaRPr>
          </a:p>
        </p:txBody>
      </p:sp>
      <p:sp>
        <p:nvSpPr>
          <p:cNvPr id="3" name="Content Placeholder 2"/>
          <p:cNvSpPr>
            <a:spLocks noGrp="1"/>
          </p:cNvSpPr>
          <p:nvPr>
            <p:ph idx="1"/>
          </p:nvPr>
        </p:nvSpPr>
        <p:spPr>
          <a:xfrm>
            <a:off x="457200" y="1600200"/>
            <a:ext cx="6553200" cy="4495800"/>
          </a:xfrm>
        </p:spPr>
        <p:txBody>
          <a:bodyPr>
            <a:noAutofit/>
          </a:bodyPr>
          <a:lstStyle/>
          <a:p>
            <a:pPr>
              <a:buNone/>
            </a:pPr>
            <a:r>
              <a:rPr lang="en-US" sz="2400" b="1" dirty="0" smtClean="0"/>
              <a:t>John 20 </a:t>
            </a:r>
          </a:p>
          <a:p>
            <a:pPr>
              <a:buNone/>
            </a:pPr>
            <a:r>
              <a:rPr lang="en-US" sz="2400" dirty="0" smtClean="0"/>
              <a:t> 30 And truly Jesus did many other signs in the presence of His disciples, which are not written in this book;</a:t>
            </a:r>
          </a:p>
          <a:p>
            <a:pPr>
              <a:buNone/>
            </a:pPr>
            <a:r>
              <a:rPr lang="en-US" sz="2400" dirty="0" smtClean="0"/>
              <a:t> 31 but these are written that you may believe that Jesus is the Christ, the Son of God, and that believing you may have life in His name.</a:t>
            </a:r>
          </a:p>
          <a:p>
            <a:pPr>
              <a:buNone/>
            </a:pPr>
            <a:endParaRPr lang="en-US" sz="1600" dirty="0" smtClean="0"/>
          </a:p>
          <a:p>
            <a:pPr>
              <a:buNone/>
            </a:pPr>
            <a:r>
              <a:rPr lang="en-US" sz="2400" b="1" dirty="0" smtClean="0"/>
              <a:t>Luke 19 </a:t>
            </a:r>
          </a:p>
          <a:p>
            <a:pPr>
              <a:buNone/>
            </a:pPr>
            <a:r>
              <a:rPr lang="en-US" sz="2400" dirty="0" smtClean="0"/>
              <a:t> 10 "for the Son of Man has come to seek and to save that which was lost."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xEl>
                                              <p:pRg st="1" end="1"/>
                                            </p:txEl>
                                          </p:spTgt>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2"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3">
                                            <p:txEl>
                                              <p:pRg st="4" end="4"/>
                                            </p:txEl>
                                          </p:spTgt>
                                        </p:tgtEl>
                                      </p:cBhvr>
                                    </p:animEffect>
                                  </p:childTnLst>
                                </p:cTn>
                              </p:par>
                              <p:par>
                                <p:cTn id="47" presetID="25" presetClass="entr" presetSubtype="0" fill="hold" grpId="0" nodeType="with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0"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1"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52"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3"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54"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55"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6" dur="10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24400" cy="1143000"/>
          </a:xfrm>
          <a:solidFill>
            <a:schemeClr val="tx2"/>
          </a:solidFill>
        </p:spPr>
        <p:txBody>
          <a:bodyPr>
            <a:normAutofit fontScale="90000"/>
          </a:bodyPr>
          <a:lstStyle/>
          <a:p>
            <a:pPr algn="l"/>
            <a:r>
              <a:rPr lang="en-US" b="1" dirty="0" smtClean="0">
                <a:solidFill>
                  <a:schemeClr val="bg1"/>
                </a:solidFill>
              </a:rPr>
              <a:t>Christ came to heal men’s souls!</a:t>
            </a:r>
            <a:endParaRPr lang="en-US" b="1" dirty="0">
              <a:solidFill>
                <a:schemeClr val="bg1"/>
              </a:solidFill>
            </a:endParaRPr>
          </a:p>
        </p:txBody>
      </p:sp>
      <p:sp>
        <p:nvSpPr>
          <p:cNvPr id="3" name="Content Placeholder 2"/>
          <p:cNvSpPr>
            <a:spLocks noGrp="1"/>
          </p:cNvSpPr>
          <p:nvPr>
            <p:ph idx="1"/>
          </p:nvPr>
        </p:nvSpPr>
        <p:spPr>
          <a:xfrm>
            <a:off x="457200" y="1600200"/>
            <a:ext cx="7696200" cy="4953000"/>
          </a:xfrm>
        </p:spPr>
        <p:txBody>
          <a:bodyPr>
            <a:normAutofit/>
          </a:bodyPr>
          <a:lstStyle/>
          <a:p>
            <a:pPr>
              <a:buNone/>
            </a:pPr>
            <a:r>
              <a:rPr lang="en-US" sz="2400" b="1" dirty="0" smtClean="0"/>
              <a:t>Hebrews 2 </a:t>
            </a:r>
          </a:p>
          <a:p>
            <a:pPr>
              <a:buNone/>
            </a:pPr>
            <a:r>
              <a:rPr lang="en-US" sz="2400" dirty="0" smtClean="0"/>
              <a:t> 1 Therefore we must give the more earnest heed to the things we have heard, lest we drift away.</a:t>
            </a:r>
          </a:p>
          <a:p>
            <a:pPr>
              <a:buNone/>
            </a:pPr>
            <a:r>
              <a:rPr lang="en-US" sz="2400" dirty="0" smtClean="0"/>
              <a:t> 2 For if the word spoken through angels proved steadfast, and every transgression and disobedience received a just reward,</a:t>
            </a:r>
          </a:p>
          <a:p>
            <a:pPr>
              <a:buNone/>
            </a:pPr>
            <a:r>
              <a:rPr lang="en-US" sz="2400" dirty="0" smtClean="0"/>
              <a:t> 3 how shall we escape if we neglect so great a salvation, which at the first began to be spoken by the Lord, and was confirmed to us by those who heard Him,</a:t>
            </a:r>
          </a:p>
          <a:p>
            <a:pPr>
              <a:buNone/>
            </a:pPr>
            <a:r>
              <a:rPr lang="en-US" sz="2400" dirty="0" smtClean="0"/>
              <a:t> 4 God also bearing witness both with signs and wonders, with various miracles, and gifts of the Holy Spirit, according to His own will?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580</Words>
  <Application>Microsoft Macintosh PowerPoint</Application>
  <PresentationFormat>On-screen Show (4:3)</PresentationFormat>
  <Paragraphs>32</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If God Intended Miraculous Divine Healing To Be Permanent</vt:lpstr>
      <vt:lpstr>If God Intended Miraculous Divine Healing To Be Permanent</vt:lpstr>
      <vt:lpstr>If God Intended Miraculous Divine Healing To Be Permanent, Then Why Did…</vt:lpstr>
      <vt:lpstr>Christ came to heal men’s souls!</vt:lpstr>
      <vt:lpstr>Christ came to heal men’s souls!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God Intended Miraculous Divine Healing To Be Permanent</dc:title>
  <dc:creator>Andy</dc:creator>
  <cp:lastModifiedBy>Andrew Alexander</cp:lastModifiedBy>
  <cp:revision>8</cp:revision>
  <dcterms:created xsi:type="dcterms:W3CDTF">2010-02-21T13:21:02Z</dcterms:created>
  <dcterms:modified xsi:type="dcterms:W3CDTF">2010-02-21T13:22:34Z</dcterms:modified>
</cp:coreProperties>
</file>