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1.xml" ContentType="application/vnd.openxmlformats-officedocument.presentationml.slide+xml"/>
  <Default Extension="bin" ContentType="application/vnd.openxmlformats-officedocument.presentationml.printerSettings"/>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6"/>
  </p:handoutMasterIdLst>
  <p:sldIdLst>
    <p:sldId id="261"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9309" autoAdjust="0"/>
  </p:normalViewPr>
  <p:slideViewPr>
    <p:cSldViewPr>
      <p:cViewPr varScale="1">
        <p:scale>
          <a:sx n="97" d="100"/>
          <a:sy n="97" d="100"/>
        </p:scale>
        <p:origin x="-56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207289-4F01-4454-BD8D-80AD0CBCD963}" type="datetimeFigureOut">
              <a:rPr lang="en-US" smtClean="0"/>
              <a:pPr/>
              <a:t>8/1/10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9241C7-2388-4BFE-8487-66B1FCC17C7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EDF1E7-4452-4A8D-84E1-9735643CDABD}" type="datetimeFigureOut">
              <a:rPr lang="en-US" smtClean="0"/>
              <a:pPr/>
              <a:t>8/1/10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F1E7-4452-4A8D-84E1-9735643CDABD}" type="datetimeFigureOut">
              <a:rPr lang="en-US" smtClean="0"/>
              <a:pPr/>
              <a:t>8/1/10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F1E7-4452-4A8D-84E1-9735643CDABD}" type="datetimeFigureOut">
              <a:rPr lang="en-US" smtClean="0"/>
              <a:pPr/>
              <a:t>8/1/10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F1E7-4452-4A8D-84E1-9735643CDABD}" type="datetimeFigureOut">
              <a:rPr lang="en-US" smtClean="0"/>
              <a:pPr/>
              <a:t>8/1/10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EDF1E7-4452-4A8D-84E1-9735643CDABD}" type="datetimeFigureOut">
              <a:rPr lang="en-US" smtClean="0"/>
              <a:pPr/>
              <a:t>8/1/10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EDF1E7-4452-4A8D-84E1-9735643CDABD}" type="datetimeFigureOut">
              <a:rPr lang="en-US" smtClean="0"/>
              <a:pPr/>
              <a:t>8/1/10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EDF1E7-4452-4A8D-84E1-9735643CDABD}" type="datetimeFigureOut">
              <a:rPr lang="en-US" smtClean="0"/>
              <a:pPr/>
              <a:t>8/1/10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EDF1E7-4452-4A8D-84E1-9735643CDABD}" type="datetimeFigureOut">
              <a:rPr lang="en-US" smtClean="0"/>
              <a:pPr/>
              <a:t>8/1/10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DF1E7-4452-4A8D-84E1-9735643CDABD}" type="datetimeFigureOut">
              <a:rPr lang="en-US" smtClean="0"/>
              <a:pPr/>
              <a:t>8/1/10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F1E7-4452-4A8D-84E1-9735643CDABD}" type="datetimeFigureOut">
              <a:rPr lang="en-US" smtClean="0"/>
              <a:pPr/>
              <a:t>8/1/10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F1E7-4452-4A8D-84E1-9735643CDABD}" type="datetimeFigureOut">
              <a:rPr lang="en-US" smtClean="0"/>
              <a:pPr/>
              <a:t>8/1/10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658178-06F6-47AD-B678-ADDE45411D5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DF1E7-4452-4A8D-84E1-9735643CDABD}" type="datetimeFigureOut">
              <a:rPr lang="en-US" smtClean="0"/>
              <a:pPr/>
              <a:t>8/1/10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658178-06F6-47AD-B678-ADDE45411D5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Sunrise.jpg"/>
          <p:cNvPicPr>
            <a:picLocks noChangeAspect="1"/>
          </p:cNvPicPr>
          <p:nvPr/>
        </p:nvPicPr>
        <p:blipFill>
          <a:blip r:embed="rId2" cstate="print">
            <a:lum bright="40000"/>
          </a:blip>
          <a:stretch>
            <a:fillRect/>
          </a:stretch>
        </p:blipFill>
        <p:spPr>
          <a:xfrm>
            <a:off x="0" y="2578100"/>
            <a:ext cx="9144000" cy="1536700"/>
          </a:xfrm>
          <a:prstGeom prst="rect">
            <a:avLst/>
          </a:prstGeom>
        </p:spPr>
      </p:pic>
      <p:sp>
        <p:nvSpPr>
          <p:cNvPr id="5" name="TextBox 4"/>
          <p:cNvSpPr txBox="1"/>
          <p:nvPr/>
        </p:nvSpPr>
        <p:spPr>
          <a:xfrm>
            <a:off x="2747047" y="2684731"/>
            <a:ext cx="3649907" cy="1323439"/>
          </a:xfrm>
          <a:prstGeom prst="rect">
            <a:avLst/>
          </a:prstGeom>
          <a:noFill/>
        </p:spPr>
        <p:txBody>
          <a:bodyPr wrap="none" rtlCol="0">
            <a:spAutoFit/>
          </a:bodyPr>
          <a:lstStyle/>
          <a:p>
            <a:pPr algn="ctr"/>
            <a:r>
              <a:rPr lang="en-US" sz="4000" b="1" dirty="0" smtClean="0"/>
              <a:t>In the Beginning</a:t>
            </a:r>
          </a:p>
          <a:p>
            <a:pPr algn="ctr"/>
            <a:r>
              <a:rPr lang="en-US" sz="4000" b="1" dirty="0" smtClean="0"/>
              <a:t>God</a:t>
            </a:r>
            <a:endParaRPr lang="en-US" sz="4000" b="1"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00200"/>
            <a:ext cx="7848600" cy="5029200"/>
          </a:xfrm>
        </p:spPr>
        <p:txBody>
          <a:bodyPr>
            <a:normAutofit fontScale="92500"/>
          </a:bodyPr>
          <a:lstStyle/>
          <a:p>
            <a:pPr>
              <a:buFont typeface="Wingdings" pitchFamily="2" charset="2"/>
              <a:buChar char="q"/>
            </a:pPr>
            <a:r>
              <a:rPr lang="en-US" sz="3000" b="1" dirty="0" smtClean="0"/>
              <a:t> Of </a:t>
            </a:r>
            <a:r>
              <a:rPr lang="en-US" sz="3000" b="1" dirty="0"/>
              <a:t>O</a:t>
            </a:r>
            <a:r>
              <a:rPr lang="en-US" sz="3000" b="1" dirty="0" smtClean="0"/>
              <a:t>ur Life</a:t>
            </a:r>
          </a:p>
          <a:p>
            <a:pPr lvl="1"/>
            <a:r>
              <a:rPr lang="en-US" sz="2400" dirty="0" smtClean="0"/>
              <a:t>Remember now your Creator in the days of your youth, Before the difficult days come, And the years draw near when you say, "I have no pleasure in them" (Eccl. 12:1)</a:t>
            </a:r>
          </a:p>
          <a:p>
            <a:pPr lvl="1"/>
            <a:r>
              <a:rPr lang="en-US" sz="2400" dirty="0" smtClean="0"/>
              <a:t>But you must continue in the things which you have learned and been assured of, knowing from whom you have learned them, and that from childhood you have known the Holy Scriptures, which are able to make you wise for salvation through faith which is in Christ Jesus. (2 Tim. 3:14-15)</a:t>
            </a:r>
          </a:p>
          <a:p>
            <a:pPr lvl="1"/>
            <a:r>
              <a:rPr lang="en-US" sz="2400" dirty="0" smtClean="0"/>
              <a:t>Children, obey your parents in the Lord, for this is right. (Eph.6:1)</a:t>
            </a:r>
          </a:p>
          <a:p>
            <a:pPr lvl="1"/>
            <a:r>
              <a:rPr lang="en-US" sz="2400" dirty="0" smtClean="0"/>
              <a:t>But seek first the kingdom of God and His righteousness, and all these things shall be added to you. (Matt. 6:33)</a:t>
            </a:r>
          </a:p>
        </p:txBody>
      </p:sp>
      <p:pic>
        <p:nvPicPr>
          <p:cNvPr id="4" name="Picture 3" descr="Sunrise.jpg"/>
          <p:cNvPicPr>
            <a:picLocks noChangeAspect="1"/>
          </p:cNvPicPr>
          <p:nvPr/>
        </p:nvPicPr>
        <p:blipFill>
          <a:blip r:embed="rId2" cstate="print">
            <a:lum bright="40000"/>
          </a:blip>
          <a:stretch>
            <a:fillRect/>
          </a:stretch>
        </p:blipFill>
        <p:spPr>
          <a:xfrm>
            <a:off x="0" y="152400"/>
            <a:ext cx="9144000" cy="1384300"/>
          </a:xfrm>
          <a:prstGeom prst="rect">
            <a:avLst/>
          </a:prstGeom>
        </p:spPr>
      </p:pic>
      <p:sp>
        <p:nvSpPr>
          <p:cNvPr id="5" name="Rectangle 4"/>
          <p:cNvSpPr/>
          <p:nvPr/>
        </p:nvSpPr>
        <p:spPr>
          <a:xfrm>
            <a:off x="304800" y="511314"/>
            <a:ext cx="7543800" cy="707886"/>
          </a:xfrm>
          <a:prstGeom prst="rect">
            <a:avLst/>
          </a:prstGeom>
        </p:spPr>
        <p:txBody>
          <a:bodyPr wrap="square">
            <a:spAutoFit/>
          </a:bodyPr>
          <a:lstStyle/>
          <a:p>
            <a:r>
              <a:rPr lang="en-US" sz="4000" b="1" dirty="0" smtClean="0">
                <a:solidFill>
                  <a:schemeClr val="tx1"/>
                </a:solidFill>
              </a:rPr>
              <a:t>God Should Be in the Beginning…</a:t>
            </a:r>
            <a:endParaRPr lang="en-US" sz="4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00200"/>
            <a:ext cx="7848600" cy="4953000"/>
          </a:xfrm>
        </p:spPr>
        <p:txBody>
          <a:bodyPr>
            <a:normAutofit/>
          </a:bodyPr>
          <a:lstStyle/>
          <a:p>
            <a:pPr>
              <a:buFont typeface="Wingdings" pitchFamily="2" charset="2"/>
              <a:buChar char="q"/>
            </a:pPr>
            <a:r>
              <a:rPr lang="en-US" sz="2800" b="1" dirty="0" smtClean="0"/>
              <a:t> Of </a:t>
            </a:r>
            <a:r>
              <a:rPr lang="en-US" sz="2800" b="1" dirty="0"/>
              <a:t>O</a:t>
            </a:r>
            <a:r>
              <a:rPr lang="en-US" sz="2800" b="1" dirty="0" smtClean="0"/>
              <a:t>ur Marriage and Family</a:t>
            </a:r>
          </a:p>
          <a:p>
            <a:pPr lvl="1"/>
            <a:r>
              <a:rPr lang="en-US" sz="2400" dirty="0" smtClean="0"/>
              <a:t>Permanence, commitment - Matt. 19:3-9</a:t>
            </a:r>
          </a:p>
          <a:p>
            <a:pPr lvl="1"/>
            <a:r>
              <a:rPr lang="en-US" sz="2400" dirty="0" smtClean="0"/>
              <a:t>Duties toward one another - Eph. 5:22-33</a:t>
            </a:r>
          </a:p>
          <a:p>
            <a:pPr lvl="1"/>
            <a:r>
              <a:rPr lang="en-US" sz="2400" dirty="0" smtClean="0"/>
              <a:t>Duties of wives &amp; mothers - Tit. 2:3-5</a:t>
            </a:r>
          </a:p>
          <a:p>
            <a:pPr lvl="1"/>
            <a:r>
              <a:rPr lang="en-US" sz="2400" dirty="0" smtClean="0"/>
              <a:t>Duties: husbands, wives, children - Col. 3:18-19</a:t>
            </a:r>
          </a:p>
          <a:p>
            <a:pPr lvl="1"/>
            <a:r>
              <a:rPr lang="en-US" sz="2400" dirty="0" smtClean="0"/>
              <a:t>Husband: provider - 1 Tim. 5:8</a:t>
            </a:r>
          </a:p>
          <a:p>
            <a:pPr lvl="1"/>
            <a:r>
              <a:rPr lang="en-US" sz="2400" dirty="0" smtClean="0"/>
              <a:t>Honor parents, teach children - Eph. 6:2-4</a:t>
            </a:r>
            <a:endParaRPr lang="en-US" sz="2400" dirty="0" smtClean="0"/>
          </a:p>
          <a:p>
            <a:pPr lvl="1"/>
            <a:r>
              <a:rPr lang="en-US" sz="2400" dirty="0" smtClean="0"/>
              <a:t>Train children in the way they should go - Prov. 22:6</a:t>
            </a:r>
          </a:p>
          <a:p>
            <a:pPr lvl="1"/>
            <a:r>
              <a:rPr lang="en-US" sz="2400" dirty="0" smtClean="0"/>
              <a:t>Daily </a:t>
            </a:r>
            <a:r>
              <a:rPr lang="en-US" sz="2400" dirty="0" smtClean="0"/>
              <a:t>responsibility - Deut. 6:6-</a:t>
            </a:r>
            <a:r>
              <a:rPr lang="en-US" sz="2400" dirty="0" smtClean="0"/>
              <a:t>9</a:t>
            </a:r>
            <a:endParaRPr lang="en-US" sz="2400" dirty="0" smtClean="0"/>
          </a:p>
        </p:txBody>
      </p:sp>
      <p:pic>
        <p:nvPicPr>
          <p:cNvPr id="4" name="Picture 3" descr="Sunrise.jpg"/>
          <p:cNvPicPr>
            <a:picLocks noChangeAspect="1"/>
          </p:cNvPicPr>
          <p:nvPr/>
        </p:nvPicPr>
        <p:blipFill>
          <a:blip r:embed="rId2" cstate="print">
            <a:lum bright="40000"/>
          </a:blip>
          <a:stretch>
            <a:fillRect/>
          </a:stretch>
        </p:blipFill>
        <p:spPr>
          <a:xfrm>
            <a:off x="0" y="152400"/>
            <a:ext cx="9144000" cy="1384300"/>
          </a:xfrm>
          <a:prstGeom prst="rect">
            <a:avLst/>
          </a:prstGeom>
        </p:spPr>
      </p:pic>
      <p:sp>
        <p:nvSpPr>
          <p:cNvPr id="5" name="Rectangle 4"/>
          <p:cNvSpPr/>
          <p:nvPr/>
        </p:nvSpPr>
        <p:spPr>
          <a:xfrm>
            <a:off x="304800" y="511314"/>
            <a:ext cx="7543800" cy="707886"/>
          </a:xfrm>
          <a:prstGeom prst="rect">
            <a:avLst/>
          </a:prstGeom>
        </p:spPr>
        <p:txBody>
          <a:bodyPr wrap="square">
            <a:spAutoFit/>
          </a:bodyPr>
          <a:lstStyle/>
          <a:p>
            <a:r>
              <a:rPr lang="en-US" sz="4000" b="1" dirty="0" smtClean="0">
                <a:solidFill>
                  <a:schemeClr val="tx1"/>
                </a:solidFill>
              </a:rPr>
              <a:t>God Should Be in the Beginning…</a:t>
            </a:r>
            <a:endParaRPr lang="en-US" sz="4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circle(i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ircle(in)">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00200"/>
            <a:ext cx="7848600" cy="5257800"/>
          </a:xfrm>
        </p:spPr>
        <p:txBody>
          <a:bodyPr>
            <a:normAutofit lnSpcReduction="10000"/>
          </a:bodyPr>
          <a:lstStyle/>
          <a:p>
            <a:pPr>
              <a:buFont typeface="Wingdings" pitchFamily="2" charset="2"/>
              <a:buChar char="q"/>
            </a:pPr>
            <a:r>
              <a:rPr lang="en-US" sz="2800" b="1" dirty="0" smtClean="0"/>
              <a:t> Of </a:t>
            </a:r>
            <a:r>
              <a:rPr lang="en-US" sz="2800" b="1" dirty="0"/>
              <a:t>O</a:t>
            </a:r>
            <a:r>
              <a:rPr lang="en-US" sz="2800" b="1" dirty="0" smtClean="0"/>
              <a:t>ur Week</a:t>
            </a:r>
          </a:p>
          <a:p>
            <a:pPr lvl="1"/>
            <a:r>
              <a:rPr lang="en-US" sz="2400" dirty="0" smtClean="0"/>
              <a:t>Worship God – Jn. 4:23-24</a:t>
            </a:r>
          </a:p>
          <a:p>
            <a:pPr lvl="1"/>
            <a:r>
              <a:rPr lang="en-US" sz="2400" dirty="0" smtClean="0"/>
              <a:t>First day of week – Acts 20:7; 1 Cor. 16:1-2; Heb. 10:25</a:t>
            </a:r>
          </a:p>
          <a:p>
            <a:pPr>
              <a:buFont typeface="Wingdings" pitchFamily="2" charset="2"/>
              <a:buChar char="q"/>
            </a:pPr>
            <a:r>
              <a:rPr lang="en-US" b="1" dirty="0" smtClean="0"/>
              <a:t> Of Our Day</a:t>
            </a:r>
          </a:p>
          <a:p>
            <a:pPr lvl="1"/>
            <a:r>
              <a:rPr lang="en-US" sz="2400" dirty="0" smtClean="0"/>
              <a:t>Study – 2 Tim. 2:15</a:t>
            </a:r>
          </a:p>
          <a:p>
            <a:pPr lvl="1"/>
            <a:r>
              <a:rPr lang="en-US" sz="2400" dirty="0" smtClean="0"/>
              <a:t>Pray – 1 Thess. 5:17; Lk. 18:1</a:t>
            </a:r>
          </a:p>
          <a:p>
            <a:pPr>
              <a:buFont typeface="Wingdings" pitchFamily="2" charset="2"/>
              <a:buChar char="q"/>
            </a:pPr>
            <a:r>
              <a:rPr lang="en-US" dirty="0" smtClean="0"/>
              <a:t> </a:t>
            </a:r>
            <a:r>
              <a:rPr lang="en-US" b="1" dirty="0" smtClean="0"/>
              <a:t>Of Our Work</a:t>
            </a:r>
          </a:p>
          <a:p>
            <a:pPr lvl="1"/>
            <a:r>
              <a:rPr lang="en-US" sz="2400" dirty="0" smtClean="0"/>
              <a:t>Proper goals – Col. 3:1-2</a:t>
            </a:r>
          </a:p>
          <a:p>
            <a:pPr lvl="1"/>
            <a:r>
              <a:rPr lang="en-US" sz="2400" dirty="0" smtClean="0"/>
              <a:t>Honest with all – Rom. 12:17</a:t>
            </a:r>
          </a:p>
          <a:p>
            <a:pPr lvl="1"/>
            <a:r>
              <a:rPr lang="en-US" sz="2400" dirty="0" smtClean="0"/>
              <a:t>Treatment of others – Matt. 7:12</a:t>
            </a:r>
          </a:p>
          <a:p>
            <a:pPr lvl="1"/>
            <a:r>
              <a:rPr lang="en-US" sz="2400" dirty="0" smtClean="0"/>
              <a:t>Not slothful – Rom. 12:11</a:t>
            </a:r>
          </a:p>
          <a:p>
            <a:pPr lvl="1"/>
            <a:r>
              <a:rPr lang="en-US" sz="2400" dirty="0" smtClean="0"/>
              <a:t>Give to needy –</a:t>
            </a:r>
            <a:r>
              <a:rPr lang="en-US" sz="2400" dirty="0" smtClean="0"/>
              <a:t> Gal. 2:10</a:t>
            </a:r>
            <a:endParaRPr lang="en-US" sz="2400" dirty="0" smtClean="0"/>
          </a:p>
        </p:txBody>
      </p:sp>
      <p:pic>
        <p:nvPicPr>
          <p:cNvPr id="4" name="Picture 3" descr="Sunrise.jpg"/>
          <p:cNvPicPr>
            <a:picLocks noChangeAspect="1"/>
          </p:cNvPicPr>
          <p:nvPr/>
        </p:nvPicPr>
        <p:blipFill>
          <a:blip r:embed="rId2" cstate="print">
            <a:lum bright="40000"/>
          </a:blip>
          <a:stretch>
            <a:fillRect/>
          </a:stretch>
        </p:blipFill>
        <p:spPr>
          <a:xfrm>
            <a:off x="0" y="152400"/>
            <a:ext cx="9144000" cy="1384300"/>
          </a:xfrm>
          <a:prstGeom prst="rect">
            <a:avLst/>
          </a:prstGeom>
        </p:spPr>
      </p:pic>
      <p:sp>
        <p:nvSpPr>
          <p:cNvPr id="5" name="Rectangle 4"/>
          <p:cNvSpPr/>
          <p:nvPr/>
        </p:nvSpPr>
        <p:spPr>
          <a:xfrm>
            <a:off x="304800" y="511314"/>
            <a:ext cx="7543800" cy="707886"/>
          </a:xfrm>
          <a:prstGeom prst="rect">
            <a:avLst/>
          </a:prstGeom>
        </p:spPr>
        <p:txBody>
          <a:bodyPr wrap="square">
            <a:spAutoFit/>
          </a:bodyPr>
          <a:lstStyle/>
          <a:p>
            <a:r>
              <a:rPr lang="en-US" sz="4000" b="1" dirty="0" smtClean="0">
                <a:solidFill>
                  <a:schemeClr val="tx1"/>
                </a:solidFill>
              </a:rPr>
              <a:t>God Should Be in the Beginning…</a:t>
            </a:r>
            <a:endParaRPr lang="en-US" sz="4000" b="1" dirty="0">
              <a:solidFill>
                <a:schemeClr val="tx1"/>
              </a:solidFill>
            </a:endParaRPr>
          </a:p>
        </p:txBody>
      </p:sp>
      <p:sp>
        <p:nvSpPr>
          <p:cNvPr id="6" name="TextBox 5"/>
          <p:cNvSpPr txBox="1"/>
          <p:nvPr/>
        </p:nvSpPr>
        <p:spPr>
          <a:xfrm>
            <a:off x="5257800" y="3776008"/>
            <a:ext cx="2895600" cy="1938992"/>
          </a:xfrm>
          <a:prstGeom prst="rect">
            <a:avLst/>
          </a:prstGeom>
          <a:solidFill>
            <a:schemeClr val="accent2"/>
          </a:solidFill>
        </p:spPr>
        <p:txBody>
          <a:bodyPr wrap="square" rtlCol="0">
            <a:spAutoFit/>
          </a:bodyPr>
          <a:lstStyle/>
          <a:p>
            <a:pPr algn="ctr"/>
            <a:r>
              <a:rPr lang="en-US" sz="4000" dirty="0" smtClean="0">
                <a:solidFill>
                  <a:schemeClr val="bg1"/>
                </a:solidFill>
              </a:rPr>
              <a:t>Is God in the Beginning of my life?</a:t>
            </a:r>
            <a:endParaRPr lang="en-US" sz="40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ircle(i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circle(i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32"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circle(out)">
                                      <p:cBhvr>
                                        <p:cTn id="6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407</Words>
  <Application>Microsoft Macintosh PowerPoint</Application>
  <PresentationFormat>On-screen Show (4:3)</PresentationFormat>
  <Paragraphs>32</Paragraphs>
  <Slides>4</Slides>
  <Notes>0</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Beginning</dc:title>
  <dc:creator>Andy</dc:creator>
  <cp:lastModifiedBy>Andrew Alexander</cp:lastModifiedBy>
  <cp:revision>26</cp:revision>
  <dcterms:created xsi:type="dcterms:W3CDTF">2010-08-01T11:40:34Z</dcterms:created>
  <dcterms:modified xsi:type="dcterms:W3CDTF">2010-08-01T11:58:11Z</dcterms:modified>
</cp:coreProperties>
</file>