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A47900"/>
    <a:srgbClr val="000066"/>
    <a:srgbClr val="CC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0105B56-DEEF-4121-B87A-73F50F6A7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22C24-9EE9-410A-BD78-46C50694A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16BCE-0418-472F-8382-B50086790D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2F27A-4E62-4CC3-9667-314759154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EE61D01-6657-4F30-B8A8-8FE5A562E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5D5A933-CE2B-437A-A1E4-32FD52BD5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098B592-BD49-4729-AFE5-CAF4DF0036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0B93D-2307-4163-868D-29B2360306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003DBC9-DB9D-4566-A660-9C7741DBDA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7B255-48C5-4665-AE1A-0B850C7CA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B19AAE3E-ED4D-4876-A466-43303A755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C7EFEEB1-9900-44CD-8234-0AA40C133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7" r:id="rId2"/>
    <p:sldLayoutId id="2147483702" r:id="rId3"/>
    <p:sldLayoutId id="2147483703" r:id="rId4"/>
    <p:sldLayoutId id="2147483704" r:id="rId5"/>
    <p:sldLayoutId id="2147483698" r:id="rId6"/>
    <p:sldLayoutId id="2147483705" r:id="rId7"/>
    <p:sldLayoutId id="2147483699" r:id="rId8"/>
    <p:sldLayoutId id="2147483706" r:id="rId9"/>
    <p:sldLayoutId id="2147483700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9BBB5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35083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rplGoth Bd BT" pitchFamily="34" charset="0"/>
              </a:rPr>
              <a:t>Individual </a:t>
            </a:r>
            <a:br>
              <a:rPr lang="en-US" sz="80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rplGoth Bd BT" pitchFamily="34" charset="0"/>
              </a:rPr>
            </a:br>
            <a:r>
              <a:rPr lang="en-US" sz="80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rplGoth Bd BT" pitchFamily="34" charset="0"/>
              </a:rPr>
              <a:t>Leadership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6"/>
          <p:cNvSpPr/>
          <p:nvPr/>
        </p:nvSpPr>
        <p:spPr>
          <a:xfrm>
            <a:off x="2057400" y="4953000"/>
            <a:ext cx="4724400" cy="609600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0066"/>
                </a:solidFill>
                <a:latin typeface="CopprplGoth Bd BT" pitchFamily="34" charset="0"/>
              </a:rPr>
              <a:t>Lack of Leadership Leads to </a:t>
            </a:r>
            <a:r>
              <a:rPr lang="en-US" sz="3600" b="1" dirty="0" smtClean="0">
                <a:solidFill>
                  <a:srgbClr val="000066"/>
                </a:solidFill>
                <a:latin typeface="CopprplGoth Bd BT" pitchFamily="34" charset="0"/>
              </a:rPr>
              <a:t>Problems</a:t>
            </a:r>
            <a:endParaRPr lang="en-US" sz="3600" b="1" dirty="0">
              <a:solidFill>
                <a:srgbClr val="000066"/>
              </a:solidFill>
              <a:latin typeface="CopprplGoth Bd BT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b="1" smtClean="0"/>
              <a:t>After David Defeats Rebellion (2 Sam. 19)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b="1" smtClean="0"/>
              <a:t>He Needs to Return to Jerusalem (9-12)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b="1" smtClean="0"/>
              <a:t>No One Comes to Assist David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b="1" smtClean="0"/>
              <a:t>David Appoints Men of Judah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b="1" smtClean="0"/>
              <a:t>Men of Israel Are Not Happy (40-43)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4724400"/>
            <a:ext cx="1828800" cy="1077913"/>
          </a:xfrm>
          <a:prstGeom prst="rect">
            <a:avLst/>
          </a:prstGeom>
          <a:solidFill>
            <a:schemeClr val="accent2">
              <a:lumMod val="75000"/>
              <a:alpha val="59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</a:rPr>
              <a:t>Simple Need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9400" y="4724400"/>
            <a:ext cx="2057400" cy="107791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</a:rPr>
              <a:t>Becomes Problem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715000" y="4724400"/>
            <a:ext cx="2362200" cy="10779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000000"/>
                </a:solidFill>
              </a:rPr>
              <a:t>Without Leadership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075" grpId="0" build="p" bldLvl="3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rgbClr val="000066"/>
                </a:solidFill>
                <a:latin typeface="CopprplGoth Bd BT" pitchFamily="34" charset="0"/>
              </a:rPr>
              <a:t>Examples of Individual Leaders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7083425" cy="4495800"/>
          </a:xfrm>
        </p:spPr>
        <p:txBody>
          <a:bodyPr>
            <a:no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b="1" dirty="0"/>
              <a:t>Joseph of Arimathea (Matt. 27:57-60)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400" b="1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b="1" dirty="0" smtClean="0"/>
              <a:t>Andrew </a:t>
            </a:r>
            <a:r>
              <a:rPr lang="en-US" sz="2800" b="1" dirty="0"/>
              <a:t>(John 1:</a:t>
            </a:r>
            <a:r>
              <a:rPr lang="en-US" sz="2800" b="1" dirty="0" smtClean="0"/>
              <a:t>41-42</a:t>
            </a:r>
            <a:r>
              <a:rPr lang="en-US" sz="2800" b="1" dirty="0"/>
              <a:t>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400" b="1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b="1" dirty="0" smtClean="0"/>
              <a:t>Scattered </a:t>
            </a:r>
            <a:r>
              <a:rPr lang="en-US" sz="2800" b="1" dirty="0"/>
              <a:t>Members of the Jerusalem Church (Acts 8:1-4)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400" b="1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b="1" dirty="0" smtClean="0"/>
              <a:t>Aquila </a:t>
            </a:r>
            <a:r>
              <a:rPr lang="en-US" sz="2800" b="1" dirty="0"/>
              <a:t>and Priscilla (Acts 18:24-26)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400" b="1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b="1" dirty="0" smtClean="0"/>
              <a:t>The </a:t>
            </a:r>
            <a:r>
              <a:rPr lang="en-US" sz="2800" b="1" dirty="0"/>
              <a:t>Good Samaritan (Luke 10:30-37)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0066"/>
                </a:solidFill>
                <a:latin typeface="CopprplGoth Bd BT" pitchFamily="34" charset="0"/>
              </a:rPr>
              <a:t>Qualities Needed To Be A Good Leader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6778625" cy="50292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800" b="1" dirty="0" smtClean="0"/>
              <a:t>Must Lead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b="1" dirty="0" smtClean="0"/>
              <a:t>1 Cor. 11:1;  1 Thess. 1:6</a:t>
            </a:r>
            <a:endParaRPr lang="en-US" sz="2800" b="1" dirty="0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sz="2800" b="1" dirty="0" smtClean="0"/>
              <a:t>Must Have Knowledge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b="1" dirty="0" smtClean="0"/>
              <a:t>2 Pet. 1:5;  1 Pet. 3:15</a:t>
            </a:r>
            <a:endParaRPr lang="en-US" sz="2800" b="1" dirty="0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sz="2800" b="1" dirty="0" smtClean="0"/>
              <a:t>Must Have Convictions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b="1" dirty="0" smtClean="0"/>
              <a:t>2 Cor. 4:13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800" b="1" dirty="0" smtClean="0"/>
              <a:t>Willing to Make Personal Sacrifices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b="1" dirty="0" smtClean="0"/>
              <a:t>Rom. 12:1-2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800" b="1" dirty="0" smtClean="0"/>
              <a:t>Must Have Courage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b="1" dirty="0" smtClean="0"/>
              <a:t>Eccl. 11:4; </a:t>
            </a:r>
            <a:r>
              <a:rPr lang="en-US" sz="2400" b="1" dirty="0" smtClean="0"/>
              <a:t> Josh. 1: 6-9; Rom</a:t>
            </a:r>
            <a:r>
              <a:rPr lang="en-US" sz="2400" b="1" dirty="0" smtClean="0"/>
              <a:t>. 1:16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303</TotalTime>
  <Words>200</Words>
  <Application>Microsoft Macintosh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Individual  Leadership</vt:lpstr>
      <vt:lpstr>Lack of Leadership Leads to Problems</vt:lpstr>
      <vt:lpstr>Examples of Individual Leaders</vt:lpstr>
      <vt:lpstr>Qualities Needed To Be A Good Leader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Individual Leadership</dc:title>
  <dc:creator>Steve Curtis</dc:creator>
  <cp:lastModifiedBy>Andrew Alexander</cp:lastModifiedBy>
  <cp:revision>29</cp:revision>
  <dcterms:created xsi:type="dcterms:W3CDTF">2010-02-07T23:35:20Z</dcterms:created>
  <dcterms:modified xsi:type="dcterms:W3CDTF">2010-02-07T23:42:33Z</dcterms:modified>
</cp:coreProperties>
</file>