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Override PartName="/ppt/handoutMasters/handoutMaster1.xml" ContentType="application/vnd.openxmlformats-officedocument.presentationml.handoutMaster+xml"/>
  <Override PartName="/ppt/slides/slide6.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handoutMasterIdLst>
    <p:handoutMasterId r:id="rId9"/>
  </p:handoutMasterIdLst>
  <p:sldIdLst>
    <p:sldId id="256" r:id="rId2"/>
    <p:sldId id="260" r:id="rId3"/>
    <p:sldId id="259" r:id="rId4"/>
    <p:sldId id="257" r:id="rId5"/>
    <p:sldId id="263"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horzBarState="maximized">
    <p:restoredLeft sz="15620"/>
    <p:restoredTop sz="94660"/>
  </p:normalViewPr>
  <p:slideViewPr>
    <p:cSldViewPr snapToObjects="1">
      <p:cViewPr varScale="1">
        <p:scale>
          <a:sx n="92" d="100"/>
          <a:sy n="92" d="100"/>
        </p:scale>
        <p:origin x="-71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8" Type="http://schemas.openxmlformats.org/officeDocument/2006/relationships/slide" Target="slides/slide7.xml"/><Relationship Id="rId13" Type="http://schemas.openxmlformats.org/officeDocument/2006/relationships/theme" Target="theme/theme1.xml"/><Relationship Id="rId10" Type="http://schemas.openxmlformats.org/officeDocument/2006/relationships/printerSettings" Target="printerSettings/printerSettings1.bin"/><Relationship Id="rId5"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 Target="slides/slide1.xml"/><Relationship Id="rId9"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32F4CC-1E72-E64D-B151-CE15EDDDDA6E}" type="datetimeFigureOut">
              <a:rPr lang="en-US" smtClean="0"/>
              <a:pPr/>
              <a:t>3/22/09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40EC12-29EB-444C-ACFA-A4E97EFB785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82C2E0-DD90-104B-9A8D-7C9C1E8A4AEA}" type="datetimeFigureOut">
              <a:rPr lang="en-US" smtClean="0"/>
              <a:pPr/>
              <a:t>3/22/09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747FF-B63E-D745-A02D-C9B7B45E76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2C2E0-DD90-104B-9A8D-7C9C1E8A4AEA}" type="datetimeFigureOut">
              <a:rPr lang="en-US" smtClean="0"/>
              <a:pPr/>
              <a:t>3/22/09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747FF-B63E-D745-A02D-C9B7B45E76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2C2E0-DD90-104B-9A8D-7C9C1E8A4AEA}" type="datetimeFigureOut">
              <a:rPr lang="en-US" smtClean="0"/>
              <a:pPr/>
              <a:t>3/22/09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747FF-B63E-D745-A02D-C9B7B45E76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2C2E0-DD90-104B-9A8D-7C9C1E8A4AEA}" type="datetimeFigureOut">
              <a:rPr lang="en-US" smtClean="0"/>
              <a:pPr/>
              <a:t>3/22/09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747FF-B63E-D745-A02D-C9B7B45E76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2C2E0-DD90-104B-9A8D-7C9C1E8A4AEA}" type="datetimeFigureOut">
              <a:rPr lang="en-US" smtClean="0"/>
              <a:pPr/>
              <a:t>3/22/09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747FF-B63E-D745-A02D-C9B7B45E76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82C2E0-DD90-104B-9A8D-7C9C1E8A4AEA}" type="datetimeFigureOut">
              <a:rPr lang="en-US" smtClean="0"/>
              <a:pPr/>
              <a:t>3/22/09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747FF-B63E-D745-A02D-C9B7B45E76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82C2E0-DD90-104B-9A8D-7C9C1E8A4AEA}" type="datetimeFigureOut">
              <a:rPr lang="en-US" smtClean="0"/>
              <a:pPr/>
              <a:t>3/22/09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747FF-B63E-D745-A02D-C9B7B45E76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82C2E0-DD90-104B-9A8D-7C9C1E8A4AEA}" type="datetimeFigureOut">
              <a:rPr lang="en-US" smtClean="0"/>
              <a:pPr/>
              <a:t>3/22/09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747FF-B63E-D745-A02D-C9B7B45E76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2C2E0-DD90-104B-9A8D-7C9C1E8A4AEA}" type="datetimeFigureOut">
              <a:rPr lang="en-US" smtClean="0"/>
              <a:pPr/>
              <a:t>3/22/09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747FF-B63E-D745-A02D-C9B7B45E76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2C2E0-DD90-104B-9A8D-7C9C1E8A4AEA}" type="datetimeFigureOut">
              <a:rPr lang="en-US" smtClean="0"/>
              <a:pPr/>
              <a:t>3/22/09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747FF-B63E-D745-A02D-C9B7B45E76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2C2E0-DD90-104B-9A8D-7C9C1E8A4AEA}" type="datetimeFigureOut">
              <a:rPr lang="en-US" smtClean="0"/>
              <a:pPr/>
              <a:t>3/22/09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747FF-B63E-D745-A02D-C9B7B45E76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2C2E0-DD90-104B-9A8D-7C9C1E8A4AEA}" type="datetimeFigureOut">
              <a:rPr lang="en-US" smtClean="0"/>
              <a:pPr/>
              <a:t>3/22/09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747FF-B63E-D745-A02D-C9B7B45E76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Husband Wife 2"/>
          <p:cNvPicPr>
            <a:picLocks noChangeAspect="1"/>
          </p:cNvPicPr>
          <p:nvPr/>
        </p:nvPicPr>
        <p:blipFill>
          <a:blip r:embed="rId2"/>
          <a:stretch>
            <a:fillRect/>
          </a:stretch>
        </p:blipFill>
        <p:spPr>
          <a:xfrm>
            <a:off x="0" y="4306992"/>
            <a:ext cx="3276600" cy="2220807"/>
          </a:xfrm>
          <a:prstGeom prst="rect">
            <a:avLst/>
          </a:prstGeom>
        </p:spPr>
      </p:pic>
      <p:sp>
        <p:nvSpPr>
          <p:cNvPr id="3" name="Subtitle 2"/>
          <p:cNvSpPr>
            <a:spLocks noGrp="1"/>
          </p:cNvSpPr>
          <p:nvPr>
            <p:ph type="subTitle" idx="1"/>
          </p:nvPr>
        </p:nvSpPr>
        <p:spPr>
          <a:xfrm>
            <a:off x="2895600" y="2667000"/>
            <a:ext cx="5791200" cy="3810000"/>
          </a:xfrm>
        </p:spPr>
        <p:txBody>
          <a:bodyPr>
            <a:normAutofit/>
          </a:bodyPr>
          <a:lstStyle/>
          <a:p>
            <a:pPr algn="l"/>
            <a:r>
              <a:rPr lang="en-US" dirty="0" smtClean="0">
                <a:solidFill>
                  <a:schemeClr val="tx1"/>
                </a:solidFill>
              </a:rPr>
              <a:t>He who finds a wife finds a good thing, And obtains favor from the LORD (Prov. 18:22).</a:t>
            </a:r>
          </a:p>
          <a:p>
            <a:pPr algn="l"/>
            <a:r>
              <a:rPr lang="en-US" dirty="0" smtClean="0">
                <a:solidFill>
                  <a:schemeClr val="tx1"/>
                </a:solidFill>
              </a:rPr>
              <a:t>An excellent wife, who can find? For her worth is far above jewels (Prov. 31:10).</a:t>
            </a:r>
            <a:endParaRPr lang="en-US" dirty="0">
              <a:solidFill>
                <a:schemeClr val="tx1"/>
              </a:solidFill>
            </a:endParaRPr>
          </a:p>
        </p:txBody>
      </p:sp>
      <p:pic>
        <p:nvPicPr>
          <p:cNvPr id="4" name="Picture 3" descr="Husband Wife"/>
          <p:cNvPicPr>
            <a:picLocks noChangeAspect="1"/>
          </p:cNvPicPr>
          <p:nvPr/>
        </p:nvPicPr>
        <p:blipFill>
          <a:blip r:embed="rId3"/>
          <a:stretch>
            <a:fillRect/>
          </a:stretch>
        </p:blipFill>
        <p:spPr>
          <a:xfrm>
            <a:off x="5638800" y="349250"/>
            <a:ext cx="3203033" cy="2317750"/>
          </a:xfrm>
          <a:prstGeom prst="rect">
            <a:avLst/>
          </a:prstGeom>
        </p:spPr>
      </p:pic>
      <p:sp>
        <p:nvSpPr>
          <p:cNvPr id="2" name="Title 1"/>
          <p:cNvSpPr>
            <a:spLocks noGrp="1"/>
          </p:cNvSpPr>
          <p:nvPr>
            <p:ph type="ctrTitle"/>
          </p:nvPr>
        </p:nvSpPr>
        <p:spPr>
          <a:xfrm>
            <a:off x="685800" y="990600"/>
            <a:ext cx="5257800" cy="1470025"/>
          </a:xfrm>
        </p:spPr>
        <p:txBody>
          <a:bodyPr/>
          <a:lstStyle/>
          <a:p>
            <a:r>
              <a:rPr lang="en-US" dirty="0" smtClean="0"/>
              <a:t>Influence of a Mate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5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3">
                                            <p:txEl>
                                              <p:pRg st="0" end="0"/>
                                            </p:txEl>
                                          </p:spTgt>
                                        </p:tgtEl>
                                        <p:attrNameLst>
                                          <p:attrName>ppt_x</p:attrName>
                                          <p:attrName>ppt_y</p:attrName>
                                        </p:attrNameLst>
                                      </p:cBhvr>
                                    </p:animMotion>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5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500" decel="50000" fill="hold">
                                          <p:stCondLst>
                                            <p:cond delay="0"/>
                                          </p:stCondLst>
                                        </p:cTn>
                                        <p:tgtEl>
                                          <p:spTgt spid="3">
                                            <p:txEl>
                                              <p:pRg st="1" end="1"/>
                                            </p:txEl>
                                          </p:spTgt>
                                        </p:tgtEl>
                                        <p:attrNameLst>
                                          <p:attrName>ppt_x</p:attrName>
                                          <p:attrName>ppt_y</p:attrName>
                                        </p:attrNameLst>
                                      </p:cBhvr>
                                    </p:animMotion>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35332" y="914400"/>
            <a:ext cx="5651467" cy="1143000"/>
          </a:xfrm>
        </p:spPr>
        <p:txBody>
          <a:bodyPr/>
          <a:lstStyle/>
          <a:p>
            <a:pPr algn="l"/>
            <a:r>
              <a:rPr lang="en-US" b="1" dirty="0" smtClean="0"/>
              <a:t>Adam’s Wife: Eve</a:t>
            </a:r>
            <a:endParaRPr lang="en-US" b="1" dirty="0"/>
          </a:p>
        </p:txBody>
      </p:sp>
      <p:pic>
        <p:nvPicPr>
          <p:cNvPr id="4" name="Picture 3" descr="Adam Eve 04"/>
          <p:cNvPicPr>
            <a:picLocks noChangeAspect="1"/>
          </p:cNvPicPr>
          <p:nvPr/>
        </p:nvPicPr>
        <p:blipFill>
          <a:blip r:embed="rId2"/>
          <a:stretch>
            <a:fillRect/>
          </a:stretch>
        </p:blipFill>
        <p:spPr>
          <a:xfrm>
            <a:off x="228600" y="87948"/>
            <a:ext cx="2806733" cy="2659380"/>
          </a:xfrm>
          <a:prstGeom prst="rect">
            <a:avLst/>
          </a:prstGeom>
        </p:spPr>
      </p:pic>
      <p:sp>
        <p:nvSpPr>
          <p:cNvPr id="3" name="Content Placeholder 2"/>
          <p:cNvSpPr>
            <a:spLocks noGrp="1"/>
          </p:cNvSpPr>
          <p:nvPr>
            <p:ph idx="1"/>
          </p:nvPr>
        </p:nvSpPr>
        <p:spPr>
          <a:xfrm>
            <a:off x="457200" y="2747328"/>
            <a:ext cx="8229600" cy="3378835"/>
          </a:xfrm>
        </p:spPr>
        <p:txBody>
          <a:bodyPr wrap="square"/>
          <a:lstStyle/>
          <a:p>
            <a:r>
              <a:rPr lang="en-US" dirty="0" smtClean="0"/>
              <a:t>So when the woman saw that the tree was good for food, that it was pleasant to the eyes, and a tree desirable to make one wise, she took of its fruit and ate. She also gave to her husband with her, and he ate (Gen. 3:6).</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lstStyle/>
          <a:p>
            <a:pPr>
              <a:lnSpc>
                <a:spcPts val="3840"/>
              </a:lnSpc>
            </a:pPr>
            <a:r>
              <a:rPr lang="en-US" b="1" dirty="0" smtClean="0"/>
              <a:t>Abraham’s Wife:</a:t>
            </a:r>
          </a:p>
          <a:p>
            <a:pPr lvl="1">
              <a:lnSpc>
                <a:spcPts val="3840"/>
              </a:lnSpc>
            </a:pPr>
            <a:r>
              <a:rPr lang="en-US" dirty="0" smtClean="0"/>
              <a:t>So </a:t>
            </a:r>
            <a:r>
              <a:rPr lang="en-US" dirty="0" err="1" smtClean="0"/>
              <a:t>Sarai</a:t>
            </a:r>
            <a:r>
              <a:rPr lang="en-US" dirty="0" smtClean="0"/>
              <a:t> said to Abram, “See now, the LORD has restrained me from bearing children. Please, go in to my maid; perhaps I shall obtain children by her.” And Abram heeded the voice of </a:t>
            </a:r>
            <a:r>
              <a:rPr lang="en-US" dirty="0" err="1" smtClean="0"/>
              <a:t>Sarai</a:t>
            </a:r>
            <a:r>
              <a:rPr lang="en-US" dirty="0" smtClean="0"/>
              <a:t> (Gen. 16:2).</a:t>
            </a:r>
          </a:p>
          <a:p>
            <a:pPr>
              <a:lnSpc>
                <a:spcPts val="3840"/>
              </a:lnSpc>
            </a:pPr>
            <a:r>
              <a:rPr lang="en-US" b="1" dirty="0" smtClean="0"/>
              <a:t>Job’s Wife:</a:t>
            </a:r>
          </a:p>
          <a:p>
            <a:pPr lvl="1">
              <a:lnSpc>
                <a:spcPts val="3840"/>
              </a:lnSpc>
            </a:pPr>
            <a:r>
              <a:rPr lang="en-US" dirty="0" smtClean="0"/>
              <a:t>Then his wife said to him, “Do you still hold fast to your integrity? Curse God and die!” But he said to her, “You speak as one of the foolish women speaks. Shall we indeed accept good from God, and shall we not accept adversity?” In all this Job did not sin with his lips (Job 2:9-10).</a:t>
            </a:r>
          </a:p>
          <a:p>
            <a:pPr lvl="1">
              <a:lnSpc>
                <a:spcPts val="384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Scale>
                                      <p:cBhvr>
                                        <p:cTn id="1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1" end="1"/>
                                            </p:txEl>
                                          </p:spTgt>
                                        </p:tgtEl>
                                        <p:attrNameLst>
                                          <p:attrName>ppt_x</p:attrName>
                                          <p:attrName>ppt_y</p:attrName>
                                        </p:attrNameLst>
                                      </p:cBhvr>
                                    </p:animMotion>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Scale>
                                      <p:cBhvr>
                                        <p:cTn id="1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2" end="2"/>
                                            </p:txEl>
                                          </p:spTgt>
                                        </p:tgtEl>
                                        <p:attrNameLst>
                                          <p:attrName>ppt_x</p:attrName>
                                          <p:attrName>ppt_y</p:attrName>
                                        </p:attrNameLst>
                                      </p:cBhvr>
                                    </p:animMotion>
                                    <p:animEffect transition="in" filter="fade">
                                      <p:cBhvr>
                                        <p:cTn id="21" dur="1000"/>
                                        <p:tgtEl>
                                          <p:spTgt spid="3">
                                            <p:txEl>
                                              <p:pRg st="2" end="2"/>
                                            </p:txEl>
                                          </p:spTgt>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Scale>
                                      <p:cBhvr>
                                        <p:cTn id="24"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xEl>
                                              <p:pRg st="3" end="3"/>
                                            </p:txEl>
                                          </p:spTgt>
                                        </p:tgtEl>
                                        <p:attrNameLst>
                                          <p:attrName>ppt_x</p:attrName>
                                          <p:attrName>ppt_y</p:attrName>
                                        </p:attrNameLst>
                                      </p:cBhvr>
                                    </p:animMotion>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fontScale="92500"/>
          </a:bodyPr>
          <a:lstStyle/>
          <a:p>
            <a:pPr>
              <a:lnSpc>
                <a:spcPts val="3840"/>
              </a:lnSpc>
            </a:pPr>
            <a:r>
              <a:rPr lang="en-US" b="1" dirty="0" smtClean="0"/>
              <a:t>Pilate’s Wife:</a:t>
            </a:r>
          </a:p>
          <a:p>
            <a:pPr lvl="1">
              <a:lnSpc>
                <a:spcPts val="3840"/>
              </a:lnSpc>
            </a:pPr>
            <a:r>
              <a:rPr lang="en-US" dirty="0" smtClean="0"/>
              <a:t>While he was sitting on the judgment seat, his wife sent to him, saying, “Have nothing to do with that just Man, for I have suffered many things today in a dream because of Him” (Matt. 27:19).</a:t>
            </a:r>
          </a:p>
          <a:p>
            <a:pPr>
              <a:lnSpc>
                <a:spcPts val="3840"/>
              </a:lnSpc>
            </a:pPr>
            <a:r>
              <a:rPr lang="en-US" b="1" dirty="0" smtClean="0"/>
              <a:t>Ananias &amp; Sapphira:</a:t>
            </a:r>
          </a:p>
          <a:p>
            <a:pPr lvl="1">
              <a:lnSpc>
                <a:spcPts val="3840"/>
              </a:lnSpc>
            </a:pPr>
            <a:r>
              <a:rPr lang="en-US" dirty="0" smtClean="0"/>
              <a:t> But a certain man named Ananias, with Sapphira his wife, sold a possession.  And he kept back part of the proceeds, his wife also being aware of it, and brought a certain part and laid it at the apostles’ feet…. Then Peter said to her, “How is it that you have agreed together to test the Spirit of the Lord? (Acts 5:1-2, 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Scale>
                                      <p:cBhvr>
                                        <p:cTn id="1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1" end="1"/>
                                            </p:txEl>
                                          </p:spTgt>
                                        </p:tgtEl>
                                        <p:attrNameLst>
                                          <p:attrName>ppt_x</p:attrName>
                                          <p:attrName>ppt_y</p:attrName>
                                        </p:attrNameLst>
                                      </p:cBhvr>
                                    </p:animMotion>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Scale>
                                      <p:cBhvr>
                                        <p:cTn id="1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2" end="2"/>
                                            </p:txEl>
                                          </p:spTgt>
                                        </p:tgtEl>
                                        <p:attrNameLst>
                                          <p:attrName>ppt_x</p:attrName>
                                          <p:attrName>ppt_y</p:attrName>
                                        </p:attrNameLst>
                                      </p:cBhvr>
                                    </p:animMotion>
                                    <p:animEffect transition="in" filter="fade">
                                      <p:cBhvr>
                                        <p:cTn id="21" dur="1000"/>
                                        <p:tgtEl>
                                          <p:spTgt spid="3">
                                            <p:txEl>
                                              <p:pRg st="2" end="2"/>
                                            </p:txEl>
                                          </p:spTgt>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Scale>
                                      <p:cBhvr>
                                        <p:cTn id="24"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xEl>
                                              <p:pRg st="3" end="3"/>
                                            </p:txEl>
                                          </p:spTgt>
                                        </p:tgtEl>
                                        <p:attrNameLst>
                                          <p:attrName>ppt_x</p:attrName>
                                          <p:attrName>ppt_y</p:attrName>
                                        </p:attrNameLst>
                                      </p:cBhvr>
                                    </p:animMotion>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ouple Bible characters"/>
          <p:cNvPicPr>
            <a:picLocks noChangeAspect="1"/>
          </p:cNvPicPr>
          <p:nvPr/>
        </p:nvPicPr>
        <p:blipFill>
          <a:blip r:embed="rId2">
            <a:alphaModFix amt="49000"/>
          </a:blip>
          <a:stretch>
            <a:fillRect/>
          </a:stretch>
        </p:blipFill>
        <p:spPr>
          <a:xfrm>
            <a:off x="1905000" y="274638"/>
            <a:ext cx="5334000" cy="6362624"/>
          </a:xfrm>
          <a:prstGeom prst="rect">
            <a:avLst/>
          </a:prstGeom>
        </p:spPr>
      </p:pic>
      <p:sp>
        <p:nvSpPr>
          <p:cNvPr id="2" name="Title 1"/>
          <p:cNvSpPr>
            <a:spLocks noGrp="1"/>
          </p:cNvSpPr>
          <p:nvPr>
            <p:ph type="title"/>
          </p:nvPr>
        </p:nvSpPr>
        <p:spPr/>
        <p:txBody>
          <a:bodyPr/>
          <a:lstStyle/>
          <a:p>
            <a:pPr algn="l"/>
            <a:r>
              <a:rPr lang="en-US" b="1" dirty="0" smtClean="0"/>
              <a:t>The Influence of a Mate</a:t>
            </a:r>
            <a:endParaRPr lang="en-US" b="1" dirty="0"/>
          </a:p>
        </p:txBody>
      </p:sp>
      <p:sp>
        <p:nvSpPr>
          <p:cNvPr id="3" name="Content Placeholder 2"/>
          <p:cNvSpPr>
            <a:spLocks noGrp="1"/>
          </p:cNvSpPr>
          <p:nvPr>
            <p:ph idx="1"/>
          </p:nvPr>
        </p:nvSpPr>
        <p:spPr/>
        <p:txBody>
          <a:bodyPr>
            <a:normAutofit/>
          </a:bodyPr>
          <a:lstStyle/>
          <a:p>
            <a:r>
              <a:rPr lang="en-US" sz="3600" b="1" dirty="0" smtClean="0"/>
              <a:t>Samson and Delilah (Jud. 16)</a:t>
            </a:r>
          </a:p>
          <a:p>
            <a:r>
              <a:rPr lang="en-US" sz="3600" b="1" dirty="0" smtClean="0"/>
              <a:t>Solomon (1 Kgs. 11:4)</a:t>
            </a:r>
          </a:p>
          <a:p>
            <a:r>
              <a:rPr lang="en-US" sz="3600" b="1" dirty="0" smtClean="0"/>
              <a:t>Ahab and Jezebel (1 Kgs. 16:31; 21:7)</a:t>
            </a:r>
          </a:p>
          <a:p>
            <a:r>
              <a:rPr lang="en-US" sz="3600" b="1" dirty="0" smtClean="0"/>
              <a:t>Esther and the king (Est. 5-8)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b="1" dirty="0" smtClean="0"/>
              <a:t>We Learn:</a:t>
            </a:r>
            <a:endParaRPr lang="en-US" b="1" dirty="0"/>
          </a:p>
        </p:txBody>
      </p:sp>
      <p:sp>
        <p:nvSpPr>
          <p:cNvPr id="3" name="Content Placeholder 2"/>
          <p:cNvSpPr>
            <a:spLocks noGrp="1"/>
          </p:cNvSpPr>
          <p:nvPr>
            <p:ph idx="1"/>
          </p:nvPr>
        </p:nvSpPr>
        <p:spPr>
          <a:xfrm>
            <a:off x="457200" y="1295400"/>
            <a:ext cx="8229600" cy="5257800"/>
          </a:xfrm>
        </p:spPr>
        <p:txBody>
          <a:bodyPr>
            <a:normAutofit/>
          </a:bodyPr>
          <a:lstStyle/>
          <a:p>
            <a:r>
              <a:rPr lang="en-US" dirty="0" smtClean="0"/>
              <a:t>Sometimes we get good advice.</a:t>
            </a:r>
          </a:p>
          <a:p>
            <a:r>
              <a:rPr lang="en-US" dirty="0" smtClean="0"/>
              <a:t>Sometimes we get bad advice.</a:t>
            </a:r>
          </a:p>
          <a:p>
            <a:r>
              <a:rPr lang="en-US" dirty="0" smtClean="0"/>
              <a:t>We must always compare any advice with God’s Word.</a:t>
            </a:r>
          </a:p>
          <a:p>
            <a:pPr marL="395288" lvl="1" indent="0">
              <a:buNone/>
            </a:pPr>
            <a:r>
              <a:rPr lang="en-US" dirty="0" smtClean="0"/>
              <a:t>But Peter and the other apostles answered and said: “We ought to obey God rather than men</a:t>
            </a:r>
            <a:r>
              <a:rPr lang="en-US" sz="2400" dirty="0" smtClean="0"/>
              <a:t>” (Acts 5:29).</a:t>
            </a:r>
            <a:endParaRPr lang="en-US" dirty="0" smtClean="0"/>
          </a:p>
          <a:p>
            <a:pPr marL="395288" lvl="1" indent="0">
              <a:buNone/>
            </a:pPr>
            <a:r>
              <a:rPr lang="en-US" dirty="0" smtClean="0"/>
              <a:t>Test all things; hold fast what is good </a:t>
            </a:r>
            <a:r>
              <a:rPr lang="en-US" sz="2400" dirty="0" smtClean="0"/>
              <a:t>(1 Thess. 5:21)</a:t>
            </a:r>
            <a:r>
              <a:rPr lang="en-US" dirty="0" smtClean="0"/>
              <a:t>.</a:t>
            </a:r>
          </a:p>
          <a:p>
            <a:pPr marL="395288" lvl="1" indent="0">
              <a:buNone/>
            </a:pPr>
            <a:r>
              <a:rPr lang="en-US" dirty="0" smtClean="0"/>
              <a:t>Beloved, do not believe every spirit, but test the spirits, whether they are of God; because many false prophets have gone out into the world (1 Jn. 4:1).</a:t>
            </a:r>
          </a:p>
        </p:txBody>
      </p:sp>
      <p:pic>
        <p:nvPicPr>
          <p:cNvPr id="4" name="Picture 3" descr="Couple Bible characters"/>
          <p:cNvPicPr>
            <a:picLocks noChangeAspect="1"/>
          </p:cNvPicPr>
          <p:nvPr/>
        </p:nvPicPr>
        <p:blipFill>
          <a:blip r:embed="rId2"/>
          <a:stretch>
            <a:fillRect/>
          </a:stretch>
        </p:blipFill>
        <p:spPr>
          <a:xfrm>
            <a:off x="6934200" y="114300"/>
            <a:ext cx="1980311"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Scale>
                                      <p:cBhvr>
                                        <p:cTn id="42"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5" end="5"/>
                                            </p:txEl>
                                          </p:spTgt>
                                        </p:tgtEl>
                                        <p:attrNameLst>
                                          <p:attrName>ppt_x</p:attrName>
                                          <p:attrName>ppt_y</p:attrName>
                                        </p:attrNameLst>
                                      </p:cBhvr>
                                    </p:animMotion>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Jesus Said:</a:t>
            </a:r>
            <a:endParaRPr lang="en-US" b="1"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pPr>
              <a:buNone/>
            </a:pPr>
            <a:r>
              <a:rPr lang="en-US" b="1" dirty="0" smtClean="0"/>
              <a:t>Matt. 10:34 </a:t>
            </a:r>
            <a:r>
              <a:rPr lang="en-US" dirty="0" smtClean="0"/>
              <a:t>Do not think that I came to bring peace on earth. I did not come to bring peace but a sword. </a:t>
            </a:r>
          </a:p>
          <a:p>
            <a:pPr>
              <a:buNone/>
            </a:pPr>
            <a:r>
              <a:rPr lang="en-US" dirty="0" smtClean="0"/>
              <a:t>35 For I have come to  set  a man against his father, a daughter against her mother, and a daughter-in-law against her mother-in-law; </a:t>
            </a:r>
          </a:p>
          <a:p>
            <a:pPr>
              <a:buNone/>
            </a:pPr>
            <a:r>
              <a:rPr lang="en-US" dirty="0" smtClean="0"/>
              <a:t>36 and  a man’s enemies will be  those of his own  household.</a:t>
            </a:r>
          </a:p>
          <a:p>
            <a:pPr>
              <a:buNone/>
            </a:pPr>
            <a:r>
              <a:rPr lang="en-US" dirty="0" smtClean="0"/>
              <a:t>37 He who loves father or mother more than Me is not worthy of Me. And he who loves son or daughter more than Me is not worthy of Me. </a:t>
            </a:r>
          </a:p>
          <a:p>
            <a:pPr>
              <a:buNone/>
            </a:pPr>
            <a:r>
              <a:rPr lang="en-US" dirty="0" smtClean="0"/>
              <a:t>38 And he who does not take his cross and follow after Me is not worthy of Me.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TotalTime>
  <Words>669</Words>
  <Application>Microsoft Macintosh PowerPoint</Application>
  <PresentationFormat>On-screen Show (4:3)</PresentationFormat>
  <Paragraphs>31</Paragraphs>
  <Slides>7</Slides>
  <Notes>0</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Office Theme</vt:lpstr>
      <vt:lpstr>Influence of a Mate</vt:lpstr>
      <vt:lpstr>Adam’s Wife: Eve</vt:lpstr>
      <vt:lpstr>Slide 3</vt:lpstr>
      <vt:lpstr>Slide 4</vt:lpstr>
      <vt:lpstr>The Influence of a Mate</vt:lpstr>
      <vt:lpstr>We Learn:</vt:lpstr>
      <vt:lpstr>Jesus Said: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Advice From Your Mate</dc:title>
  <dc:creator>Andrew Alexander</dc:creator>
  <cp:lastModifiedBy>Andrew Alexander</cp:lastModifiedBy>
  <cp:revision>14</cp:revision>
  <cp:lastPrinted>2009-03-21T16:53:17Z</cp:lastPrinted>
  <dcterms:created xsi:type="dcterms:W3CDTF">2009-03-22T11:52:45Z</dcterms:created>
  <dcterms:modified xsi:type="dcterms:W3CDTF">2009-03-22T12:08:05Z</dcterms:modified>
</cp:coreProperties>
</file>