
<file path=[Content_Types].xml><?xml version="1.0" encoding="utf-8"?>
<Types xmlns="http://schemas.openxmlformats.org/package/2006/content-types">
  <Override PartName="/ppt/slideLayouts/slideLayout18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Default Extension="rels" ContentType="application/vnd.openxmlformats-package.relationships+xml"/>
  <Default Extension="jpeg" ContentType="image/jpeg"/>
  <Default Extension="xml" ContentType="application/xml"/>
  <Override PartName="/ppt/slideLayouts/slideLayout16.xml" ContentType="application/vnd.openxmlformats-officedocument.presentationml.slideLayout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7.xml" ContentType="application/vnd.openxmlformats-officedocument.presentationml.slideLayout+xml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removePersonalInfoOnSave="1" saveSubsetFonts="1">
  <p:sldMasterIdLst>
    <p:sldMasterId id="2147483822" r:id="rId1"/>
  </p:sldMasterIdLst>
  <p:notesMasterIdLst>
    <p:notesMasterId r:id="rId8"/>
  </p:notesMasterIdLst>
  <p:handoutMasterIdLst>
    <p:handoutMasterId r:id="rId9"/>
  </p:handoutMasterIdLst>
  <p:sldIdLst>
    <p:sldId id="260" r:id="rId2"/>
    <p:sldId id="257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00" autoAdjust="0"/>
    <p:restoredTop sz="94032" autoAdjust="0"/>
  </p:normalViewPr>
  <p:slideViewPr>
    <p:cSldViewPr>
      <p:cViewPr varScale="1">
        <p:scale>
          <a:sx n="98" d="100"/>
          <a:sy n="98" d="100"/>
        </p:scale>
        <p:origin x="-53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616" y="-8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8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4/5/09</a:t>
            </a:r>
          </a:p>
          <a:p>
            <a:pPr>
              <a:defRPr/>
            </a:pPr>
            <a:r>
              <a:rPr lang="en-US"/>
              <a:t>Memorial Blvd.</a:t>
            </a:r>
          </a:p>
          <a:p>
            <a:pPr>
              <a:defRPr/>
            </a:pPr>
            <a:r>
              <a:rPr lang="en-US"/>
              <a:t>File: 216</a:t>
            </a:r>
          </a:p>
          <a:p>
            <a:pPr>
              <a:defRPr/>
            </a:pPr>
            <a:r>
              <a:rPr lang="en-US"/>
              <a:t>Chris Reeves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DAC315D-FDF9-4254-8D8F-8A8A1A8499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03A1963-3FCC-471E-8F58-00B851721738}" type="datetimeFigureOut">
              <a:rPr lang="en-US"/>
              <a:pPr>
                <a:defRPr/>
              </a:pPr>
              <a:t>12/20/09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1E09BB-45E5-4996-B3DA-2319BBF15D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E648E2-BC7E-4789-AFE6-B890F662AB3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F44B0B-FAC7-4337-8626-8BCA2A4108A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8939E0-0B08-4A7E-B199-01E026AC739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704D3F-3C52-4813-9056-F177BA7626F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29AD36-8619-46E9-B700-E2374489627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037AAA-5F56-48C3-AB5D-A4A3BF14D1B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16C11-89CB-4906-8811-310D3945DABD}" type="datetime1">
              <a:rPr lang="en-US"/>
              <a:pPr>
                <a:defRPr/>
              </a:pPr>
              <a:t>12/20/09</a:t>
            </a:fld>
            <a:endParaRPr lang="en-US" dirty="0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CBD22-71FF-4E0D-B72F-29F9DD0BB0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5A337-1472-40C7-8E5A-A296E8C86FCA}" type="datetime1">
              <a:rPr lang="en-US"/>
              <a:pPr>
                <a:defRPr/>
              </a:pPr>
              <a:t>12/20/09</a:t>
            </a:fld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149C5-6FF6-410E-BF4C-7C77897BCA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9A9B9-7BEB-494B-BCBB-11D3DA5506DF}" type="datetime1">
              <a:rPr lang="en-US"/>
              <a:pPr>
                <a:defRPr/>
              </a:pPr>
              <a:t>12/20/09</a:t>
            </a:fld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CE7F4-2551-4E2A-B660-A2261CB49A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5257800"/>
            <a:ext cx="6019800" cy="67710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>
            <a:lvl1pPr algn="l">
              <a:defRPr sz="3600" b="1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5953570"/>
            <a:ext cx="6019800" cy="542544"/>
          </a:xfrm>
          <a:effectLst/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04800" y="3581400"/>
            <a:ext cx="5943600" cy="307777"/>
          </a:xfrm>
        </p:spPr>
        <p:txBody>
          <a:bodyPr anchor="ctr">
            <a:spAutoFit/>
          </a:bodyPr>
          <a:lstStyle>
            <a:lvl1pPr>
              <a:buNone/>
              <a:defRPr sz="140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04800" y="3886200"/>
            <a:ext cx="5943600" cy="307777"/>
          </a:xfrm>
        </p:spPr>
        <p:txBody>
          <a:bodyPr anchor="ctr">
            <a:spAutoFit/>
          </a:bodyPr>
          <a:lstStyle>
            <a:lvl1pPr>
              <a:buNone/>
              <a:defRPr sz="140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304800" y="4188023"/>
            <a:ext cx="5943600" cy="307777"/>
          </a:xfrm>
        </p:spPr>
        <p:txBody>
          <a:bodyPr anchor="ctr">
            <a:spAutoFit/>
          </a:bodyPr>
          <a:lstStyle>
            <a:lvl1pPr>
              <a:buNone/>
              <a:defRPr sz="140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04800" y="4492823"/>
            <a:ext cx="5943600" cy="307777"/>
          </a:xfrm>
        </p:spPr>
        <p:txBody>
          <a:bodyPr anchor="ctr">
            <a:spAutoFit/>
          </a:bodyPr>
          <a:lstStyle>
            <a:lvl1pPr>
              <a:buNone/>
              <a:defRPr sz="140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Picture Placeholder 18"/>
          <p:cNvSpPr>
            <a:spLocks noGrp="1" noChangeAspect="1"/>
          </p:cNvSpPr>
          <p:nvPr>
            <p:ph type="pic" sz="quarter" idx="14"/>
          </p:nvPr>
        </p:nvSpPr>
        <p:spPr>
          <a:xfrm>
            <a:off x="6781800" y="304800"/>
            <a:ext cx="2057400" cy="1371600"/>
          </a:xfrm>
          <a:prstGeom prst="roundRect">
            <a:avLst/>
          </a:prstGeom>
          <a:noFill/>
          <a:ln w="19050" cap="flat">
            <a:solidFill>
              <a:schemeClr val="bg1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14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5" name="Picture Placeholder 18"/>
          <p:cNvSpPr>
            <a:spLocks noGrp="1" noChangeAspect="1"/>
          </p:cNvSpPr>
          <p:nvPr>
            <p:ph type="pic" sz="quarter" idx="15"/>
          </p:nvPr>
        </p:nvSpPr>
        <p:spPr>
          <a:xfrm>
            <a:off x="6781800" y="1938528"/>
            <a:ext cx="2057400" cy="1371600"/>
          </a:xfrm>
          <a:prstGeom prst="roundRect">
            <a:avLst/>
          </a:prstGeom>
          <a:noFill/>
          <a:ln w="19050" cap="flat">
            <a:solidFill>
              <a:schemeClr val="bg1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14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6" name="Picture Placeholder 18"/>
          <p:cNvSpPr>
            <a:spLocks noGrp="1" noChangeAspect="1"/>
          </p:cNvSpPr>
          <p:nvPr>
            <p:ph type="pic" sz="quarter" idx="16"/>
          </p:nvPr>
        </p:nvSpPr>
        <p:spPr>
          <a:xfrm>
            <a:off x="6781800" y="3557016"/>
            <a:ext cx="2057400" cy="1371600"/>
          </a:xfrm>
          <a:prstGeom prst="roundRect">
            <a:avLst/>
          </a:prstGeom>
          <a:noFill/>
          <a:ln w="19050" cap="flat">
            <a:solidFill>
              <a:schemeClr val="bg1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14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7" name="Picture Placeholder 18"/>
          <p:cNvSpPr>
            <a:spLocks noGrp="1" noChangeAspect="1"/>
          </p:cNvSpPr>
          <p:nvPr>
            <p:ph type="pic" sz="quarter" idx="17"/>
          </p:nvPr>
        </p:nvSpPr>
        <p:spPr>
          <a:xfrm>
            <a:off x="6781800" y="5181600"/>
            <a:ext cx="2057400" cy="1371600"/>
          </a:xfrm>
          <a:prstGeom prst="roundRect">
            <a:avLst/>
          </a:prstGeom>
          <a:noFill/>
          <a:ln w="19050" cap="flat">
            <a:solidFill>
              <a:schemeClr val="bg1"/>
            </a:solidFill>
            <a:round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14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Picture Placeholder 11"/>
          <p:cNvSpPr>
            <a:spLocks noGrp="1" noChangeAspect="1"/>
          </p:cNvSpPr>
          <p:nvPr>
            <p:ph type="pic" sz="quarter" idx="13"/>
          </p:nvPr>
        </p:nvSpPr>
        <p:spPr>
          <a:xfrm>
            <a:off x="6830568" y="137160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3" name="Picture Placeholder 11"/>
          <p:cNvSpPr>
            <a:spLocks noGrp="1" noChangeAspect="1"/>
          </p:cNvSpPr>
          <p:nvPr>
            <p:ph type="pic" sz="quarter" idx="14"/>
          </p:nvPr>
        </p:nvSpPr>
        <p:spPr>
          <a:xfrm>
            <a:off x="7991526" y="137160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4" name="Picture Placeholder 11"/>
          <p:cNvSpPr>
            <a:spLocks noGrp="1" noChangeAspect="1"/>
          </p:cNvSpPr>
          <p:nvPr>
            <p:ph type="pic" sz="quarter" idx="15"/>
          </p:nvPr>
        </p:nvSpPr>
        <p:spPr>
          <a:xfrm>
            <a:off x="7991856" y="914400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5" name="Picture Placeholder 11"/>
          <p:cNvSpPr>
            <a:spLocks noGrp="1" noChangeAspect="1"/>
          </p:cNvSpPr>
          <p:nvPr>
            <p:ph type="pic" sz="quarter" idx="16"/>
          </p:nvPr>
        </p:nvSpPr>
        <p:spPr>
          <a:xfrm>
            <a:off x="7991856" y="1719072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8" name="Date Placeholder 2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44596-E33E-47F1-BA10-C5B90F44809D}" type="datetime1">
              <a:rPr lang="en-US"/>
              <a:pPr>
                <a:defRPr/>
              </a:pPr>
              <a:t>12/20/09</a:t>
            </a:fld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2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E9EBE-EB92-4BBC-A140-9879F6BADC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Picture Placeholder 11"/>
          <p:cNvSpPr>
            <a:spLocks noGrp="1" noChangeAspect="1"/>
          </p:cNvSpPr>
          <p:nvPr>
            <p:ph type="pic" sz="quarter" idx="13"/>
          </p:nvPr>
        </p:nvSpPr>
        <p:spPr>
          <a:xfrm>
            <a:off x="6830568" y="137160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3" name="Picture Placeholder 11"/>
          <p:cNvSpPr>
            <a:spLocks noGrp="1" noChangeAspect="1"/>
          </p:cNvSpPr>
          <p:nvPr>
            <p:ph type="pic" sz="quarter" idx="14"/>
          </p:nvPr>
        </p:nvSpPr>
        <p:spPr>
          <a:xfrm>
            <a:off x="7991526" y="137160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4" name="Picture Placeholder 11"/>
          <p:cNvSpPr>
            <a:spLocks noGrp="1" noChangeAspect="1"/>
          </p:cNvSpPr>
          <p:nvPr>
            <p:ph type="pic" sz="quarter" idx="15"/>
          </p:nvPr>
        </p:nvSpPr>
        <p:spPr>
          <a:xfrm>
            <a:off x="7991856" y="914400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5" name="Picture Placeholder 11"/>
          <p:cNvSpPr>
            <a:spLocks noGrp="1" noChangeAspect="1"/>
          </p:cNvSpPr>
          <p:nvPr>
            <p:ph type="pic" sz="quarter" idx="16"/>
          </p:nvPr>
        </p:nvSpPr>
        <p:spPr>
          <a:xfrm>
            <a:off x="7991856" y="1719072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8" name="Date Placeholder 2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989B6-2D0C-424A-9FF2-A26A0DF3CD07}" type="datetime1">
              <a:rPr lang="en-US"/>
              <a:pPr>
                <a:defRPr/>
              </a:pPr>
              <a:t>12/20/09</a:t>
            </a:fld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2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E5379-E951-4C78-88FE-776F0FE501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Picture Placeholder 11"/>
          <p:cNvSpPr>
            <a:spLocks noGrp="1" noChangeAspect="1"/>
          </p:cNvSpPr>
          <p:nvPr>
            <p:ph type="pic" sz="quarter" idx="13"/>
          </p:nvPr>
        </p:nvSpPr>
        <p:spPr>
          <a:xfrm>
            <a:off x="6830568" y="137160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3" name="Picture Placeholder 11"/>
          <p:cNvSpPr>
            <a:spLocks noGrp="1" noChangeAspect="1"/>
          </p:cNvSpPr>
          <p:nvPr>
            <p:ph type="pic" sz="quarter" idx="14"/>
          </p:nvPr>
        </p:nvSpPr>
        <p:spPr>
          <a:xfrm>
            <a:off x="7991526" y="137160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4" name="Picture Placeholder 11"/>
          <p:cNvSpPr>
            <a:spLocks noGrp="1" noChangeAspect="1"/>
          </p:cNvSpPr>
          <p:nvPr>
            <p:ph type="pic" sz="quarter" idx="15"/>
          </p:nvPr>
        </p:nvSpPr>
        <p:spPr>
          <a:xfrm>
            <a:off x="7991856" y="914400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5" name="Picture Placeholder 11"/>
          <p:cNvSpPr>
            <a:spLocks noGrp="1" noChangeAspect="1"/>
          </p:cNvSpPr>
          <p:nvPr>
            <p:ph type="pic" sz="quarter" idx="16"/>
          </p:nvPr>
        </p:nvSpPr>
        <p:spPr>
          <a:xfrm>
            <a:off x="7991856" y="1719072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8" name="Date Placeholder 2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9FA04-4256-46F7-A784-13CB740D83DF}" type="datetime1">
              <a:rPr lang="en-US"/>
              <a:pPr>
                <a:defRPr/>
              </a:pPr>
              <a:t>12/20/09</a:t>
            </a:fld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2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43DF5-BA89-4FFF-AE41-B21CB182FE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Picture Placeholder 11"/>
          <p:cNvSpPr>
            <a:spLocks noGrp="1" noChangeAspect="1"/>
          </p:cNvSpPr>
          <p:nvPr>
            <p:ph type="pic" sz="quarter" idx="13"/>
          </p:nvPr>
        </p:nvSpPr>
        <p:spPr>
          <a:xfrm>
            <a:off x="6830568" y="137160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3" name="Picture Placeholder 11"/>
          <p:cNvSpPr>
            <a:spLocks noGrp="1" noChangeAspect="1"/>
          </p:cNvSpPr>
          <p:nvPr>
            <p:ph type="pic" sz="quarter" idx="14"/>
          </p:nvPr>
        </p:nvSpPr>
        <p:spPr>
          <a:xfrm>
            <a:off x="7991526" y="137160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4" name="Picture Placeholder 11"/>
          <p:cNvSpPr>
            <a:spLocks noGrp="1" noChangeAspect="1"/>
          </p:cNvSpPr>
          <p:nvPr>
            <p:ph type="pic" sz="quarter" idx="15"/>
          </p:nvPr>
        </p:nvSpPr>
        <p:spPr>
          <a:xfrm>
            <a:off x="7991856" y="914400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5" name="Picture Placeholder 11"/>
          <p:cNvSpPr>
            <a:spLocks noGrp="1" noChangeAspect="1"/>
          </p:cNvSpPr>
          <p:nvPr>
            <p:ph type="pic" sz="quarter" idx="16"/>
          </p:nvPr>
        </p:nvSpPr>
        <p:spPr>
          <a:xfrm>
            <a:off x="7991856" y="1719072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8" name="Date Placeholder 2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25333-3EDE-4DD9-87AB-DF6EDA3956D7}" type="datetime1">
              <a:rPr lang="en-US"/>
              <a:pPr>
                <a:defRPr/>
              </a:pPr>
              <a:t>12/20/09</a:t>
            </a:fld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2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3B7249-2A0D-4792-B840-83468E1155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Picture Placeholder 11"/>
          <p:cNvSpPr>
            <a:spLocks noGrp="1" noChangeAspect="1"/>
          </p:cNvSpPr>
          <p:nvPr>
            <p:ph type="pic" sz="quarter" idx="13"/>
          </p:nvPr>
        </p:nvSpPr>
        <p:spPr>
          <a:xfrm>
            <a:off x="6830568" y="137160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3" name="Picture Placeholder 11"/>
          <p:cNvSpPr>
            <a:spLocks noGrp="1" noChangeAspect="1"/>
          </p:cNvSpPr>
          <p:nvPr>
            <p:ph type="pic" sz="quarter" idx="14"/>
          </p:nvPr>
        </p:nvSpPr>
        <p:spPr>
          <a:xfrm>
            <a:off x="7991526" y="137160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4" name="Picture Placeholder 11"/>
          <p:cNvSpPr>
            <a:spLocks noGrp="1" noChangeAspect="1"/>
          </p:cNvSpPr>
          <p:nvPr>
            <p:ph type="pic" sz="quarter" idx="15"/>
          </p:nvPr>
        </p:nvSpPr>
        <p:spPr>
          <a:xfrm>
            <a:off x="7991856" y="914400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5" name="Picture Placeholder 11"/>
          <p:cNvSpPr>
            <a:spLocks noGrp="1" noChangeAspect="1"/>
          </p:cNvSpPr>
          <p:nvPr>
            <p:ph type="pic" sz="quarter" idx="16"/>
          </p:nvPr>
        </p:nvSpPr>
        <p:spPr>
          <a:xfrm>
            <a:off x="7991856" y="1719072"/>
            <a:ext cx="1051560" cy="685800"/>
          </a:xfrm>
          <a:prstGeom prst="roundRect">
            <a:avLst/>
          </a:prstGeom>
          <a:ln w="19050">
            <a:solidFill>
              <a:schemeClr val="bg1"/>
            </a:solidFill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>
            <a:normAutofit/>
          </a:bodyPr>
          <a:lstStyle>
            <a:lvl1pPr>
              <a:defRPr sz="10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8" name="Date Placeholder 2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3901C-AE83-4C44-9240-01D7129930B1}" type="datetime1">
              <a:rPr lang="en-US"/>
              <a:pPr>
                <a:defRPr/>
              </a:pPr>
              <a:t>12/20/09</a:t>
            </a:fld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2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D4F8F-1D4E-4D99-8540-872BBF3CDC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7543800" cy="5029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2400" y="114299"/>
            <a:ext cx="6553200" cy="704088"/>
          </a:xfrm>
          <a:prstGeom prst="roundRect">
            <a:avLst>
              <a:gd name="adj" fmla="val 10174"/>
            </a:avLst>
          </a:prstGeom>
          <a:solidFill>
            <a:schemeClr val="bg1"/>
          </a:solidFill>
          <a:ln w="19050">
            <a:noFill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none"/>
        </p:style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AE3CE-E058-435D-9637-D8B6C6F646C6}" type="datetime1">
              <a:rPr lang="en-US"/>
              <a:pPr>
                <a:defRPr/>
              </a:pPr>
              <a:t>12/20/09</a:t>
            </a:fld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7A8AC-EEBA-4805-B51C-21583F614D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F4785-EB2B-4DF3-AFE5-4DF5CE1FA0A1}" type="datetime1">
              <a:rPr lang="en-US"/>
              <a:pPr>
                <a:defRPr/>
              </a:pPr>
              <a:t>12/20/09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3858D-CBF5-40A9-AE37-81FEDDEA8A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303C2-E649-409D-A4FC-D2BCE01AF26C}" type="datetime1">
              <a:rPr lang="en-US"/>
              <a:pPr>
                <a:defRPr/>
              </a:pPr>
              <a:t>12/20/09</a:t>
            </a:fld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20EDE-D38F-4C8A-97CE-0EEE8A5107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EC61F-68FA-4561-B38A-BA49272F33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86348-D41A-42BD-9A2D-C0B00852EC48}" type="datetime1">
              <a:rPr lang="en-US"/>
              <a:pPr>
                <a:defRPr/>
              </a:pPr>
              <a:t>12/20/09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81E5E-95C7-4A52-9227-66E3B13A3324}" type="datetime1">
              <a:rPr lang="en-US"/>
              <a:pPr>
                <a:defRPr/>
              </a:pPr>
              <a:t>12/20/09</a:t>
            </a:fld>
            <a:endParaRPr lang="en-US" dirty="0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DD98E-4B93-42D4-9979-8D5872FFA4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C1CFC-9A08-454D-97B2-041CD7F8756D}" type="datetime1">
              <a:rPr lang="en-US"/>
              <a:pPr>
                <a:defRPr/>
              </a:pPr>
              <a:t>12/20/09</a:t>
            </a:fld>
            <a:endParaRPr lang="en-US" dirty="0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6095E-D6CE-4F15-B41E-04173E278F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8A68B-E8CF-42EF-8E30-615E88B99D84}" type="datetime1">
              <a:rPr lang="en-US"/>
              <a:pPr>
                <a:defRPr/>
              </a:pPr>
              <a:t>12/20/09</a:t>
            </a:fld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3020F-EE90-467E-83A2-8DF0B3F68E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AF851-C701-4B7B-A624-43BD61F554E7}" type="datetime1">
              <a:rPr lang="en-US"/>
              <a:pPr>
                <a:defRPr/>
              </a:pPr>
              <a:t>12/20/09</a:t>
            </a:fld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863DC-4D52-41AB-993E-5FC6DA2BD1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041AE5C-C3DB-47BB-96F4-43D864652B58}" type="datetime1">
              <a:rPr lang="en-US"/>
              <a:pPr>
                <a:defRPr/>
              </a:pPr>
              <a:t>12/20/09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77E3739-E5FD-4A4E-A46D-CF4720DCC9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8" r:id="rId1"/>
    <p:sldLayoutId id="2147483847" r:id="rId2"/>
    <p:sldLayoutId id="2147483859" r:id="rId3"/>
    <p:sldLayoutId id="2147483848" r:id="rId4"/>
    <p:sldLayoutId id="2147483860" r:id="rId5"/>
    <p:sldLayoutId id="2147483849" r:id="rId6"/>
    <p:sldLayoutId id="2147483850" r:id="rId7"/>
    <p:sldLayoutId id="2147483861" r:id="rId8"/>
    <p:sldLayoutId id="2147483862" r:id="rId9"/>
    <p:sldLayoutId id="2147483851" r:id="rId10"/>
    <p:sldLayoutId id="2147483852" r:id="rId11"/>
    <p:sldLayoutId id="2147483863" r:id="rId12"/>
    <p:sldLayoutId id="2147483853" r:id="rId13"/>
    <p:sldLayoutId id="2147483854" r:id="rId14"/>
    <p:sldLayoutId id="2147483855" r:id="rId15"/>
    <p:sldLayoutId id="2147483856" r:id="rId16"/>
    <p:sldLayoutId id="2147483857" r:id="rId17"/>
    <p:sldLayoutId id="2147483864" r:id="rId18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C01A22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A0141A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C01A22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rgbClr val="C01A22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819400"/>
            <a:ext cx="9144000" cy="120967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sz="6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Jesus’ Last Day</a:t>
            </a:r>
            <a:endParaRPr sz="6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12738"/>
            <a:ext cx="8229600" cy="1066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z="44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Jesus’ Last Day</a:t>
            </a:r>
            <a:endParaRPr sz="44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724400"/>
          </a:xfrm>
        </p:spPr>
        <p:txBody>
          <a:bodyPr>
            <a:normAutofit/>
          </a:bodyPr>
          <a:lstStyle/>
          <a:p>
            <a:pPr marL="365125" indent="-255588" fontAlgn="auto">
              <a:spcBef>
                <a:spcPts val="3600"/>
              </a:spcBef>
              <a:spcAft>
                <a:spcPts val="0"/>
              </a:spcAft>
              <a:buClr>
                <a:srgbClr val="FFC000"/>
              </a:buClr>
              <a:buFont typeface="Georgia" pitchFamily="18" charset="0"/>
              <a:buChar char="•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Jesus knew he would have a “last day” (Mk. 8:31; 9:31; 10:34).</a:t>
            </a:r>
          </a:p>
          <a:p>
            <a:pPr marL="365125" indent="-255588" fontAlgn="auto">
              <a:spcBef>
                <a:spcPts val="3600"/>
              </a:spcBef>
              <a:spcAft>
                <a:spcPts val="0"/>
              </a:spcAft>
              <a:buClr>
                <a:srgbClr val="FFC000"/>
              </a:buClr>
              <a:buFont typeface="Georgia" pitchFamily="18" charset="0"/>
              <a:buChar char="•"/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How did Jesus face his “last day”? And, what can we learn from him about our “last day”?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64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Jesus’ Last Day</a:t>
            </a:r>
            <a:endParaRPr sz="44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066800"/>
            <a:ext cx="6477000" cy="5486400"/>
          </a:xfrm>
        </p:spPr>
        <p:txBody>
          <a:bodyPr/>
          <a:lstStyle/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He taught others (Lk. 22:26, 32)</a:t>
            </a:r>
          </a:p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He prayed to God (Lk. 22:41)</a:t>
            </a:r>
          </a:p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He endured rejection (Lk. 22:48, 61)</a:t>
            </a:r>
          </a:p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He endured abuse (Lk. 22:63; 23:11;  1 Pet. 2:23)</a:t>
            </a:r>
          </a:p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He encouraged service (Lk. 22:26)</a:t>
            </a:r>
          </a:p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He thought of others first (Lk. 23:28)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12738"/>
            <a:ext cx="8229600" cy="1066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Jesus’ Last Day</a:t>
            </a:r>
            <a:endParaRPr sz="44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676400"/>
            <a:ext cx="8229600" cy="4572000"/>
          </a:xfrm>
        </p:spPr>
        <p:txBody>
          <a:bodyPr/>
          <a:lstStyle/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He forgave others (Lk. 23:34)</a:t>
            </a:r>
          </a:p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He ignored his critics (Lk. 23:35-37)</a:t>
            </a:r>
          </a:p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He saved others (Lk. 23:43)</a:t>
            </a:r>
          </a:p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He was right with God (Lk. 23:43, 46)</a:t>
            </a:r>
          </a:p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He left a positive impression (Lk. 23:47)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Would You Do </a:t>
            </a:r>
            <a:br>
              <a:rPr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Your Last Day?</a:t>
            </a:r>
            <a:endParaRPr sz="44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808163"/>
            <a:ext cx="8229600" cy="4440237"/>
          </a:xfrm>
        </p:spPr>
        <p:txBody>
          <a:bodyPr/>
          <a:lstStyle/>
          <a:p>
            <a:pPr marL="365125" indent="-255588">
              <a:spcBef>
                <a:spcPts val="3600"/>
              </a:spcBef>
              <a:buClr>
                <a:srgbClr val="FFC000"/>
              </a:buClr>
            </a:pPr>
            <a:r>
              <a:rPr lang="en-US" sz="2800" dirty="0" smtClean="0">
                <a:latin typeface="Georgia" pitchFamily="18" charset="0"/>
              </a:rPr>
              <a:t>Clear up matters with others (Mt. 5:24)?</a:t>
            </a:r>
          </a:p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Forgive others (Mt. 6:12; Eph. 4:32)?</a:t>
            </a:r>
          </a:p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Tell others the truth (Ezek. 3:18-19)?</a:t>
            </a:r>
          </a:p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Obey the gospel (2 Thess. 1:8-9)?</a:t>
            </a:r>
          </a:p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Come back to Christ (Acts 8:22)?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12738"/>
            <a:ext cx="8229600" cy="1066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Your Last Day</a:t>
            </a:r>
            <a:endParaRPr sz="44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47800"/>
            <a:ext cx="7391400" cy="4343400"/>
          </a:xfrm>
        </p:spPr>
        <p:txBody>
          <a:bodyPr/>
          <a:lstStyle/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No one can predict exactly when death will come (Heb. 9:27).</a:t>
            </a:r>
          </a:p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No one knows how he will die                                                 (Num. 23:10; Psa. 116;15;  Ezek. 33:11; Heb. 11:13; Rev. 14:13).</a:t>
            </a:r>
          </a:p>
          <a:p>
            <a:pPr marL="365125" indent="-255588">
              <a:spcBef>
                <a:spcPts val="3600"/>
              </a:spcBef>
              <a:buClr>
                <a:srgbClr val="FFC000"/>
              </a:buClr>
              <a:buFont typeface="Georgia" pitchFamily="18" charset="0"/>
              <a:buChar char="•"/>
            </a:pPr>
            <a:r>
              <a:rPr lang="en-US" sz="2800" dirty="0" smtClean="0">
                <a:latin typeface="Georgia" pitchFamily="18" charset="0"/>
              </a:rPr>
              <a:t>Are you ready like Paul (2 Tim. 4:6-8)?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0</TotalTime>
  <Words>361</Words>
  <Application>Microsoft Macintosh PowerPoint</Application>
  <PresentationFormat>On-screen Show (4:3)</PresentationFormat>
  <Paragraphs>33</Paragraphs>
  <Slides>6</Slides>
  <Notes>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Paper</vt:lpstr>
      <vt:lpstr>Jesus’ Last Day</vt:lpstr>
      <vt:lpstr>Jesus’ Last Day</vt:lpstr>
      <vt:lpstr>Jesus’ Last Day</vt:lpstr>
      <vt:lpstr>Jesus’ Last Day</vt:lpstr>
      <vt:lpstr>What Would You Do  On Your Last Day?</vt:lpstr>
      <vt:lpstr>Your Last Day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2009-12-20T12:23:35Z</dcterms:created>
  <dcterms:modified xsi:type="dcterms:W3CDTF">2009-12-20T13:31:38Z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TC103524731033</vt:lpwstr>
  </property>
</Properties>
</file>