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0328" autoAdjust="0"/>
  </p:normalViewPr>
  <p:slideViewPr>
    <p:cSldViewPr>
      <p:cViewPr varScale="1">
        <p:scale>
          <a:sx n="87" d="100"/>
          <a:sy n="87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8B4AB-551F-4F23-B35E-194A455C5192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6B07F2-0739-431E-A713-017762E2A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36E64A-9F94-4248-ACAF-96ACCC75F869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D9F93-2BE0-4042-9703-EA2EDA7D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0D9F93-2BE0-4042-9703-EA2EDA7D080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Could see who and how much in Jesus’ </a:t>
            </a:r>
            <a:r>
              <a:rPr lang="en-US" dirty="0" smtClean="0"/>
              <a:t>time.</a:t>
            </a:r>
            <a:r>
              <a:rPr lang="en-US" baseline="0" dirty="0" smtClean="0"/>
              <a:t> -- </a:t>
            </a:r>
            <a:r>
              <a:rPr lang="en-US" dirty="0" smtClean="0"/>
              <a:t>Can </a:t>
            </a:r>
            <a:r>
              <a:rPr lang="en-US" dirty="0" smtClean="0"/>
              <a:t>see </a:t>
            </a:r>
            <a:r>
              <a:rPr lang="en-US" dirty="0" smtClean="0"/>
              <a:t>today.</a:t>
            </a:r>
          </a:p>
          <a:p>
            <a:r>
              <a:rPr lang="en-US" dirty="0" smtClean="0"/>
              <a:t>Possible to steal from God—How?</a:t>
            </a:r>
          </a:p>
          <a:p>
            <a:r>
              <a:rPr lang="en-US" dirty="0" smtClean="0"/>
              <a:t>Is</a:t>
            </a:r>
            <a:r>
              <a:rPr lang="en-US" baseline="0" dirty="0" smtClean="0"/>
              <a:t> the amount important to God?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0D9F93-2BE0-4042-9703-EA2EDA7D080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86205-7233-4E1F-8A6D-C5E08E26FD5B}" type="datetimeFigureOut">
              <a:rPr lang="en-US" smtClean="0"/>
              <a:pPr/>
              <a:t>3/14/10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5D4E6-C0D9-452C-B260-BCF150CCA6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7162800" cy="917575"/>
          </a:xfrm>
          <a:solidFill>
            <a:srgbClr val="FFFFCC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4000" b="1" dirty="0" smtClean="0"/>
              <a:t>Jesus Sat Opposite the Treasury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524000"/>
            <a:ext cx="7315200" cy="51054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Mark 12 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41 Now Jesus sat opposite the treasury and saw how the people put money into the treasury. And many who were rich put in much.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42 Then one poor widow came and threw in two mites, which make a quadrans.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43 So He called His disciples to Himself and said to them, "Assuredly, I say to you that this poor widow has put in more than all those who have given to the treasury;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 44 "for they all put in out of their abundance, but she out of her poverty put in all that she had, her whole livelihood."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792162"/>
          </a:xfrm>
          <a:solidFill>
            <a:srgbClr val="FFFFCC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Jesus </a:t>
            </a:r>
            <a:r>
              <a:rPr lang="en-US" sz="3600" b="1" dirty="0"/>
              <a:t>S</a:t>
            </a:r>
            <a:r>
              <a:rPr lang="en-US" sz="3600" b="1" dirty="0" smtClean="0"/>
              <a:t>at and Saw…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4419600"/>
          </a:xfrm>
        </p:spPr>
        <p:txBody>
          <a:bodyPr anchor="ctr">
            <a:normAutofit/>
          </a:bodyPr>
          <a:lstStyle/>
          <a:p>
            <a:r>
              <a:rPr lang="en-US" sz="2400" dirty="0" smtClean="0"/>
              <a:t>Who contributed  (Heb. 4:13;  Matt. 6</a:t>
            </a:r>
            <a:r>
              <a:rPr lang="en-US" sz="2400" dirty="0" smtClean="0"/>
              <a:t>:1-</a:t>
            </a:r>
            <a:r>
              <a:rPr lang="en-US" sz="2400" dirty="0" smtClean="0"/>
              <a:t>4)</a:t>
            </a:r>
          </a:p>
          <a:p>
            <a:r>
              <a:rPr lang="en-US" sz="2400" dirty="0" smtClean="0"/>
              <a:t>How much they contributed  (Mal. 3:8;  Gal. 6:7-9)</a:t>
            </a:r>
          </a:p>
          <a:p>
            <a:r>
              <a:rPr lang="en-US" sz="2400" dirty="0" smtClean="0"/>
              <a:t>Their substance of life  (Rev. 2:2;  Acts 5:1-5)</a:t>
            </a:r>
          </a:p>
          <a:p>
            <a:r>
              <a:rPr lang="en-US" sz="2400" dirty="0" smtClean="0"/>
              <a:t>The widow’s mites  (Mt. 10:42;  Zech. 4:10;  Mk. 14:8)</a:t>
            </a:r>
          </a:p>
          <a:p>
            <a:r>
              <a:rPr lang="en-US" sz="2400" dirty="0" smtClean="0"/>
              <a:t>Her giving less, yet more than all  (Isa. 55:8-9;              1 Cor. 13:1-3)</a:t>
            </a:r>
          </a:p>
          <a:p>
            <a:r>
              <a:rPr lang="en-US" sz="2400" dirty="0" smtClean="0"/>
              <a:t>Their abundance, her want  (2 Cor. 8:1-5;  Lk. 12:15; Mt. 6:19-21)</a:t>
            </a:r>
          </a:p>
          <a:p>
            <a:r>
              <a:rPr lang="en-US" sz="2400" dirty="0" smtClean="0"/>
              <a:t>Their contribution, her sacrifice  (2 Cor. 8:9;  Mt. 6:33; 2 Cor. 9:6-7)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7912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What is Jesus seeing in us when we give?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331</Words>
  <Application>Microsoft Macintosh PowerPoint</Application>
  <PresentationFormat>On-screen Show (4:3)</PresentationFormat>
  <Paragraphs>20</Paragraphs>
  <Slides>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Jesus Sat Opposite the Treasury</vt:lpstr>
      <vt:lpstr>Jesus Sat and Saw…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</dc:creator>
  <cp:lastModifiedBy>Andrew Alexander</cp:lastModifiedBy>
  <cp:revision>9</cp:revision>
  <dcterms:created xsi:type="dcterms:W3CDTF">2010-03-14T11:32:00Z</dcterms:created>
  <dcterms:modified xsi:type="dcterms:W3CDTF">2010-03-14T12:22:07Z</dcterms:modified>
</cp:coreProperties>
</file>