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80FF"/>
    <a:srgbClr val="DF36CD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6302" autoAdjust="0"/>
    <p:restoredTop sz="90929"/>
  </p:normalViewPr>
  <p:slideViewPr>
    <p:cSldViewPr>
      <p:cViewPr varScale="1">
        <p:scale>
          <a:sx n="98" d="100"/>
          <a:sy n="98" d="100"/>
        </p:scale>
        <p:origin x="-5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E7DFD-D4E8-4698-A0C1-C5A0BB7337C3}" type="datetimeFigureOut">
              <a:rPr lang="en-US" smtClean="0"/>
              <a:pPr/>
              <a:t>7/11/10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A48BA-4AC5-4852-A9A5-ADA5D5EF90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42A85-E5D1-4F69-9480-843F8B97D4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F3E8A-C373-47EB-80F7-E041036B5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931BF-DC4C-4BC9-87FA-CBB75BF07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4E25F-B521-45C7-9830-BEE577F4E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48E39-CBA2-4767-9311-876278DF9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2312B-1F20-4C83-A049-72239D32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DA78-FC10-4755-911D-CD40063BE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05FC1-72E6-4C99-B86D-433640ECC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CA913-831C-4E30-AA68-6C08F021ED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4E16A-C0D7-4B4D-8089-0663DF946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34331-8887-44AA-AF53-6C37965B80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8CE9EF4-59DD-42B8-95E5-FAF1B934C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477000" cy="1371600"/>
          </a:xfrm>
          <a:solidFill>
            <a:srgbClr val="00B050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bg1"/>
                </a:solidFill>
              </a:rPr>
              <a:t>Liberalism:</a:t>
            </a:r>
            <a:r>
              <a:rPr lang="en-US" sz="2800" smtClean="0">
                <a:solidFill>
                  <a:schemeClr val="bg1"/>
                </a:solidFill>
              </a:rPr>
              <a:t> Loose, not strict, tolerant; free of or not bound by traditional or conventional ideas or values.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467600" cy="4648200"/>
          </a:xfrm>
        </p:spPr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Examples of Liberalism: OT Scriptures:</a:t>
            </a:r>
            <a:endParaRPr lang="en-US" sz="2800" dirty="0" smtClean="0"/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Adam &amp; Eve (Gen. 3:1-6)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Israelites at Mt. Sinai (Ex. 32:1-4; 20:1-5)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Stick-gatherer (Num. 15:32-36; Ex. 20:8-10)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Korah, Dathan, &amp; Abiram (Num. 16:1-3)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Nadab &amp; Abihu (Lev. 10:1-2; Ex. 30:9)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King Saul (1 Sam. 15:3, 13, 20-21)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Uzzah (1 Chron. 13:7-10; 15:13-15; Num. 4:15)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05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477000" cy="1371600"/>
          </a:xfrm>
          <a:solidFill>
            <a:srgbClr val="00B050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bg1"/>
                </a:solidFill>
              </a:rPr>
              <a:t>Liberalism:</a:t>
            </a:r>
            <a:r>
              <a:rPr lang="en-US" sz="2800" smtClean="0">
                <a:solidFill>
                  <a:schemeClr val="bg1"/>
                </a:solidFill>
              </a:rPr>
              <a:t> Loose, not strict, tolerant; free of or not bound by traditional or conventional ideas or values.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391400" cy="4648200"/>
          </a:xfrm>
        </p:spPr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Examples of Liberalism: NT Scriptures:</a:t>
            </a:r>
            <a:endParaRPr lang="en-US" sz="2800" dirty="0" smtClean="0"/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Pharisees (Matt. 15:1-14)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Elders in the Lord’s Church (Acts 20:30)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Lying hypocrites (1 Tim. 4:1-3)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Hymenaeus &amp; Philetus (2 Tim. 2:17-18)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Lawless (Matt. 7:21-23)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Teaching contrary to doctrine (Rom. 16:17)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Those not abiding in Christ’s doctrine (2 Jn. 9)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05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400800" cy="1371600"/>
          </a:xfrm>
          <a:solidFill>
            <a:srgbClr val="00B050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bg1"/>
                </a:solidFill>
              </a:rPr>
              <a:t>Liberalism:</a:t>
            </a:r>
            <a:r>
              <a:rPr lang="en-US" sz="2800" smtClean="0">
                <a:solidFill>
                  <a:schemeClr val="bg1"/>
                </a:solidFill>
              </a:rPr>
              <a:t> Loose, not strict, tolerant; free of or not bound by traditional or conventional ideas or values.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4648200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en-US" sz="2800" smtClean="0">
                <a:solidFill>
                  <a:srgbClr val="FF0000"/>
                </a:solidFill>
              </a:rPr>
              <a:t>Modern Examples of Liberalism:</a:t>
            </a:r>
            <a:endParaRPr lang="en-US" sz="2800" smtClean="0"/>
          </a:p>
          <a:p>
            <a:pPr lvl="1" eaLnBrk="1" hangingPunct="1">
              <a:lnSpc>
                <a:spcPct val="105000"/>
              </a:lnSpc>
            </a:pPr>
            <a:r>
              <a:rPr lang="en-US" sz="2400" smtClean="0"/>
              <a:t>American Christian Missionary Society (1849)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/>
              <a:t>Instrumental music (1859)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/>
              <a:t>Denominationalism (Matt. 15:7-9)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/>
              <a:t>Institutionalism (1940’s)</a:t>
            </a:r>
          </a:p>
          <a:p>
            <a:pPr lvl="1" eaLnBrk="1" hangingPunct="1">
              <a:lnSpc>
                <a:spcPct val="105000"/>
              </a:lnSpc>
            </a:pPr>
            <a:r>
              <a:rPr lang="en-US" sz="2400" smtClean="0"/>
              <a:t>Ungodly living among God’s people</a:t>
            </a:r>
          </a:p>
          <a:p>
            <a:pPr lvl="2" eaLnBrk="1" hangingPunct="1">
              <a:lnSpc>
                <a:spcPct val="105000"/>
              </a:lnSpc>
            </a:pPr>
            <a:r>
              <a:rPr lang="en-US" smtClean="0"/>
              <a:t>Drinking alcoholic beverages</a:t>
            </a:r>
          </a:p>
          <a:p>
            <a:pPr lvl="2" eaLnBrk="1" hangingPunct="1">
              <a:lnSpc>
                <a:spcPct val="105000"/>
              </a:lnSpc>
            </a:pPr>
            <a:r>
              <a:rPr lang="en-US" smtClean="0"/>
              <a:t>Lasciviousness: dancing, immodesty, lewd talk</a:t>
            </a:r>
          </a:p>
          <a:p>
            <a:pPr lvl="2" eaLnBrk="1" hangingPunct="1">
              <a:lnSpc>
                <a:spcPct val="105000"/>
              </a:lnSpc>
            </a:pPr>
            <a:r>
              <a:rPr lang="en-US" smtClean="0"/>
              <a:t>Fornication, adultery, unclean entertainment</a:t>
            </a:r>
          </a:p>
          <a:p>
            <a:pPr lvl="2" eaLnBrk="1" hangingPunct="1">
              <a:lnSpc>
                <a:spcPct val="105000"/>
              </a:lnSpc>
            </a:pPr>
            <a:r>
              <a:rPr lang="en-US" smtClean="0"/>
              <a:t>Gambling, cheating, deceiving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05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324600" cy="1371600"/>
          </a:xfrm>
          <a:solidFill>
            <a:srgbClr val="00B050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bg1"/>
                </a:solidFill>
              </a:rPr>
              <a:t>Liberalism:</a:t>
            </a:r>
            <a:r>
              <a:rPr lang="en-US" sz="2800" smtClean="0">
                <a:solidFill>
                  <a:schemeClr val="bg1"/>
                </a:solidFill>
              </a:rPr>
              <a:t> Loose, not strict, tolerant; free of or not bound by traditional or conventional ideas or values.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315200" cy="4648200"/>
          </a:xfrm>
        </p:spPr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Legalistic, Narrow-minded Individuals:</a:t>
            </a:r>
            <a:endParaRPr lang="en-US" sz="2800" dirty="0" smtClean="0"/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Noah (Gen. 6:14-22)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Moses: Dealing with error (Ex. 32:19-21)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Moses: Building tabernacle (Ex. 25:9; 40:16ff)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Abraham (Gen. 18:19)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Jesus (Jn. 6:38; Phil. 2:8; Lk. 6:46)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Paul (Col. 3:17; Phil. 4:9)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Peter (1 Pet. 4:11)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05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6324600" cy="1371600"/>
          </a:xfrm>
          <a:solidFill>
            <a:srgbClr val="00B050"/>
          </a:solidFill>
        </p:spPr>
        <p:txBody>
          <a:bodyPr/>
          <a:lstStyle/>
          <a:p>
            <a:pPr algn="l" eaLnBrk="1" hangingPunct="1"/>
            <a:r>
              <a:rPr lang="en-US" sz="2800" b="1" smtClean="0">
                <a:solidFill>
                  <a:schemeClr val="bg1"/>
                </a:solidFill>
              </a:rPr>
              <a:t>Liberalism:</a:t>
            </a:r>
            <a:r>
              <a:rPr lang="en-US" sz="2800" smtClean="0">
                <a:solidFill>
                  <a:schemeClr val="bg1"/>
                </a:solidFill>
              </a:rPr>
              <a:t> Loose, not strict, tolerant; free of or not bound by traditional or conventional ideas or values.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010400" cy="4648200"/>
          </a:xfrm>
        </p:spPr>
        <p:txBody>
          <a:bodyPr/>
          <a:lstStyle/>
          <a:p>
            <a:pPr eaLnBrk="1" hangingPunct="1">
              <a:lnSpc>
                <a:spcPts val="36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Liberalism &amp; the plan of salvation</a:t>
            </a:r>
            <a:endParaRPr lang="en-US" sz="2800" dirty="0" smtClean="0"/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Faith, Repentance, Confession, Baptism (Mk. 16:16; Matt. 10:32; Acts 2:38)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Sprinkling for baptism (_______)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Infant baptism (_______)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Faith only (_______)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Pray out of “Purgatory” (______)</a:t>
            </a:r>
          </a:p>
          <a:p>
            <a:pPr lvl="1" eaLnBrk="1" hangingPunct="1">
              <a:lnSpc>
                <a:spcPts val="3600"/>
              </a:lnSpc>
            </a:pPr>
            <a:r>
              <a:rPr lang="en-US" sz="2400" dirty="0" smtClean="0"/>
              <a:t>Once saved always saved (______)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905000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547</Words>
  <Application>Microsoft Macintosh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Blank Presentation</vt:lpstr>
      <vt:lpstr>Liberalism: Loose, not strict, tolerant; free of or not bound by traditional or conventional ideas or values.</vt:lpstr>
      <vt:lpstr>Liberalism: Loose, not strict, tolerant; free of or not bound by traditional or conventional ideas or values.</vt:lpstr>
      <vt:lpstr>Liberalism: Loose, not strict, tolerant; free of or not bound by traditional or conventional ideas or values.</vt:lpstr>
      <vt:lpstr>Liberalism: Loose, not strict, tolerant; free of or not bound by traditional or conventional ideas or values.</vt:lpstr>
      <vt:lpstr>Liberalism: Loose, not strict, tolerant; free of or not bound by traditional or conventional ideas or values.</vt:lpstr>
    </vt:vector>
  </TitlesOfParts>
  <Company>Andrew Alexander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Liberalism: Loose, not strict, tolerant; free of or not bound by traditional or conventional ideas or values.</dc:title>
  <dc:creator>Andrew Alexander</dc:creator>
  <cp:lastModifiedBy>Andrew Alexander</cp:lastModifiedBy>
  <cp:revision>17</cp:revision>
  <dcterms:created xsi:type="dcterms:W3CDTF">2010-07-11T11:18:24Z</dcterms:created>
  <dcterms:modified xsi:type="dcterms:W3CDTF">2010-07-11T11:23:57Z</dcterms:modified>
</cp:coreProperties>
</file>