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7"/>
  </p:handout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ECB65-CCDD-47CD-A733-75EC7AD13ADE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E7534-6699-4205-AF4F-C7D3C8E79F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2B67C-D433-44B3-845D-51536E47E046}" type="datetimeFigureOut">
              <a:rPr lang="en-US" smtClean="0"/>
              <a:pPr/>
              <a:t>2/14/10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332CF-1299-4D4A-B1EB-39692FBDE8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667000"/>
            <a:ext cx="3124200" cy="1069975"/>
          </a:xfrm>
        </p:spPr>
        <p:txBody>
          <a:bodyPr>
            <a:normAutofit fontScale="90000"/>
          </a:bodyPr>
          <a:lstStyle/>
          <a:p>
            <a:pPr algn="l"/>
            <a:r>
              <a:rPr lang="en-US" sz="9800" b="1" dirty="0" smtClean="0"/>
              <a:t>Love</a:t>
            </a:r>
            <a:endParaRPr lang="en-US" b="1" dirty="0"/>
          </a:p>
        </p:txBody>
      </p:sp>
      <p:pic>
        <p:nvPicPr>
          <p:cNvPr id="4" name="Picture 3" descr="Hear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76200"/>
            <a:ext cx="4343400" cy="34978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533400"/>
            <a:ext cx="12980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NOT</a:t>
            </a:r>
          </a:p>
          <a:p>
            <a:r>
              <a:rPr lang="en-US" sz="4800" b="1" dirty="0" smtClean="0"/>
              <a:t>Just</a:t>
            </a:r>
          </a:p>
          <a:p>
            <a:r>
              <a:rPr lang="en-US" sz="4800" b="1" dirty="0" smtClean="0"/>
              <a:t>Any</a:t>
            </a:r>
            <a:endParaRPr lang="en-US" sz="4800" b="1" dirty="0"/>
          </a:p>
        </p:txBody>
      </p:sp>
      <p:pic>
        <p:nvPicPr>
          <p:cNvPr id="9" name="Picture 8" descr="Cross bearing.png"/>
          <p:cNvPicPr>
            <a:picLocks noChangeAspect="1"/>
          </p:cNvPicPr>
          <p:nvPr/>
        </p:nvPicPr>
        <p:blipFill>
          <a:blip r:embed="rId3" cstate="print">
            <a:lum bright="20000" contrast="40000"/>
          </a:blip>
          <a:stretch>
            <a:fillRect/>
          </a:stretch>
        </p:blipFill>
        <p:spPr>
          <a:xfrm>
            <a:off x="4800600" y="3200400"/>
            <a:ext cx="2971800" cy="336176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" y="5181600"/>
            <a:ext cx="52667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BUT BIBLE LOVE</a:t>
            </a:r>
            <a:endParaRPr lang="en-US" sz="60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20762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God First Loved Us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2"/>
            <a:ext cx="8229600" cy="7318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We love Him because He first loved us (1 Jn. 4:19)</a:t>
            </a:r>
            <a:r>
              <a:rPr lang="en-US" sz="2800" b="1" dirty="0" smtClean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322638"/>
            <a:ext cx="8229600" cy="10207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God Demonstrated His Love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419600"/>
            <a:ext cx="7239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b="1" dirty="0" smtClean="0"/>
              <a:t>But God demonstrates His own love toward us, in that while we were still sinners, Christ died for us (Rom. 5:8).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715962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</a:rPr>
              <a:t>Bible Emphasizes Importance of Love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2390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/>
              <a:t>1 Corinthians 13 </a:t>
            </a:r>
          </a:p>
          <a:p>
            <a:pPr>
              <a:buNone/>
            </a:pPr>
            <a:r>
              <a:rPr lang="en-US" sz="2800" dirty="0" smtClean="0"/>
              <a:t> 1 Though I speak with the tongues of men and of angels, but have not love, I have become sounding brass or a clanging cymbal.</a:t>
            </a:r>
          </a:p>
          <a:p>
            <a:pPr>
              <a:buNone/>
            </a:pPr>
            <a:r>
              <a:rPr lang="en-US" sz="2800" dirty="0" smtClean="0"/>
              <a:t> 2 And though I have the gift of prophecy, and understand all mysteries and all knowledge, and though I have all faith, so that I could remove mountains, but have not love, I am nothing.</a:t>
            </a:r>
          </a:p>
          <a:p>
            <a:pPr>
              <a:buNone/>
            </a:pPr>
            <a:r>
              <a:rPr lang="en-US" sz="2800" dirty="0" smtClean="0"/>
              <a:t> 3 And though I bestow all my goods to feed the poor, and though I give my body to be burned, but have not love, it profits me nothing.</a:t>
            </a:r>
          </a:p>
        </p:txBody>
      </p:sp>
      <p:pic>
        <p:nvPicPr>
          <p:cNvPr id="4" name="Picture 3" descr="Cross bearing.pn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7265517" y="533400"/>
            <a:ext cx="1279855" cy="14478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Bible Defines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65532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/>
              <a:t>1 Corinthians 13 </a:t>
            </a:r>
          </a:p>
          <a:p>
            <a:pPr>
              <a:buNone/>
            </a:pPr>
            <a:r>
              <a:rPr lang="en-US" sz="2800" dirty="0" smtClean="0"/>
              <a:t>4 Love suffers long and is kind; love does not envy; love does not parade itself, is not puffed up;</a:t>
            </a:r>
          </a:p>
          <a:p>
            <a:pPr>
              <a:buNone/>
            </a:pPr>
            <a:r>
              <a:rPr lang="en-US" sz="2800" dirty="0" smtClean="0"/>
              <a:t> 5 does not behave rudely, does not seek its own, is not provoked, thinks no evil;</a:t>
            </a:r>
          </a:p>
          <a:p>
            <a:pPr>
              <a:buNone/>
            </a:pPr>
            <a:r>
              <a:rPr lang="en-US" sz="2800" dirty="0" smtClean="0"/>
              <a:t> 6 does not rejoice in iniquity, but rejoices in the truth;</a:t>
            </a:r>
          </a:p>
          <a:p>
            <a:pPr>
              <a:buNone/>
            </a:pPr>
            <a:r>
              <a:rPr lang="en-US" sz="2800" dirty="0" smtClean="0"/>
              <a:t> 7 bears all things, believes all things, hopes all things, endures all things.</a:t>
            </a:r>
          </a:p>
          <a:p>
            <a:pPr>
              <a:buNone/>
            </a:pPr>
            <a:r>
              <a:rPr lang="en-US" sz="2800" dirty="0" smtClean="0"/>
              <a:t> 8 Love never fails…</a:t>
            </a:r>
          </a:p>
        </p:txBody>
      </p:sp>
      <p:pic>
        <p:nvPicPr>
          <p:cNvPr id="4" name="Picture 3" descr="Cross bearing.pn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6351118" y="244807"/>
            <a:ext cx="1737054" cy="196499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Bible Tells Who We Are To Love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Cross bearing.pn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5943600" y="4415806"/>
            <a:ext cx="1889455" cy="213739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086600" cy="3657600"/>
          </a:xfrm>
        </p:spPr>
        <p:txBody>
          <a:bodyPr/>
          <a:lstStyle/>
          <a:p>
            <a:r>
              <a:rPr lang="en-US" dirty="0" smtClean="0"/>
              <a:t>Love God (Matt. 22:37)</a:t>
            </a:r>
          </a:p>
          <a:p>
            <a:r>
              <a:rPr lang="en-US" dirty="0" smtClean="0"/>
              <a:t>Love our neighbor (Matt. 22:39)</a:t>
            </a:r>
          </a:p>
          <a:p>
            <a:r>
              <a:rPr lang="en-US" dirty="0" smtClean="0"/>
              <a:t>Love the brethren (1 Pet. 1:22)</a:t>
            </a:r>
          </a:p>
          <a:p>
            <a:r>
              <a:rPr lang="en-US" dirty="0" smtClean="0"/>
              <a:t>Love our mates (Eph. 5:25; Tit. 2:4)</a:t>
            </a:r>
          </a:p>
          <a:p>
            <a:r>
              <a:rPr lang="en-US" dirty="0" smtClean="0"/>
              <a:t>Love our children (Tit. 2:4; Eph. 6:4)</a:t>
            </a:r>
          </a:p>
          <a:p>
            <a:r>
              <a:rPr lang="en-US" dirty="0" smtClean="0"/>
              <a:t>Love our enemies (Matt. 5:44)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342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Love</vt:lpstr>
      <vt:lpstr>God First Loved Us</vt:lpstr>
      <vt:lpstr>Bible Emphasizes Importance of Love</vt:lpstr>
      <vt:lpstr>Bible Defines Love</vt:lpstr>
      <vt:lpstr>Bible Tells Who We Are To Love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Andrew Alexander</cp:lastModifiedBy>
  <cp:revision>14</cp:revision>
  <dcterms:created xsi:type="dcterms:W3CDTF">2010-02-14T12:24:34Z</dcterms:created>
  <dcterms:modified xsi:type="dcterms:W3CDTF">2010-02-14T12:50:37Z</dcterms:modified>
</cp:coreProperties>
</file>