
<file path=[Content_Types].xml><?xml version="1.0" encoding="utf-8"?>
<Types xmlns="http://schemas.openxmlformats.org/package/2006/content-types">
  <Override PartName="/ppt/notesSlides/notesSlide5.xml" ContentType="application/vnd.openxmlformats-officedocument.presentationml.notesSlide+xml"/>
  <Override PartName="/ppt/slideLayouts/slideLayout1.xml" ContentType="application/vnd.openxmlformats-officedocument.presentationml.slideLayout+xml"/>
  <Default Extension="rels" ContentType="application/vnd.openxmlformats-package.relationships+xml"/>
  <Default Extension="jpeg" ContentType="image/jpeg"/>
  <Default Extension="xml" ContentType="application/xml"/>
  <Override PartName="/ppt/notesSlides/notesSlide3.xml" ContentType="application/vnd.openxmlformats-officedocument.presentationml.notesSlide+xml"/>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notesSlides/notesSlide1.xml" ContentType="application/vnd.openxmlformats-officedocument.presentationml.notesSlide+xml"/>
  <Override PartName="/ppt/notesSlides/notesSlide8.xml" ContentType="application/vnd.openxmlformats-officedocument.presentationml.notesSlide+xml"/>
  <Override PartName="/ppt/slideLayouts/slideLayout6.xml" ContentType="application/vnd.openxmlformats-officedocument.presentationml.slideLayout+xml"/>
  <Override PartName="/ppt/slides/slide5.xml" ContentType="application/vnd.openxmlformats-officedocument.presentationml.slide+xml"/>
  <Override PartName="/ppt/theme/theme2.xml" ContentType="application/vnd.openxmlformats-officedocument.them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notesSlides/notesSlide6.xml" ContentType="application/vnd.openxmlformats-officedocument.presentationml.notesSlide+xml"/>
  <Override PartName="/ppt/slideLayouts/slideLayout2.xml" ContentType="application/vnd.openxmlformats-officedocument.presentationml.slideLayout+xml"/>
  <Override PartName="/ppt/slides/slide1.xml" ContentType="application/vnd.openxmlformats-officedocument.presentationml.slide+xml"/>
  <Default Extension="bin" ContentType="application/vnd.openxmlformats-officedocument.presentationml.printerSettings"/>
  <Override PartName="/ppt/notesSlides/notesSlide4.xml" ContentType="application/vnd.openxmlformats-officedocument.presentationml.notes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8.xml" ContentType="application/vnd.openxmlformats-officedocument.presentationml.slide+xml"/>
  <Override PartName="/ppt/presentation.xml" ContentType="application/vnd.openxmlformats-officedocument.presentationml.presentation.main+xml"/>
  <Override PartName="/ppt/notesSlides/notesSlide2.xml" ContentType="application/vnd.openxmlformats-officedocument.presentationml.notesSlide+xml"/>
  <Override PartName="/ppt/handoutMasters/handoutMaster1.xml" ContentType="application/vnd.openxmlformats-officedocument.presentationml.handoutMaster+xml"/>
  <Override PartName="/ppt/slideLayouts/slideLayout7.xml" ContentType="application/vnd.openxmlformats-officedocument.presentationml.slideLayout+xml"/>
  <Override PartName="/ppt/slides/slide6.xml" ContentType="application/vnd.openxmlformats-officedocument.presentationml.slide+xml"/>
  <Override PartName="/ppt/theme/theme3.xml" ContentType="application/vnd.openxmlformats-officedocument.theme+xml"/>
  <Override PartName="/ppt/notesMasters/notesMaster1.xml" ContentType="application/vnd.openxmlformats-officedocument.presentationml.notesMaster+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notesSlides/notesSlide7.xml" ContentType="application/vnd.openxmlformats-officedocument.presentationml.notesSlide+xml"/>
  <Override PartName="/ppt/slideLayouts/slideLayout3.xml" ContentType="application/vnd.openxmlformats-officedocument.presentationml.slideLayout+xml"/>
  <Override PartName="/ppt/slides/slide2.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notesMasterIdLst>
    <p:notesMasterId r:id="rId10"/>
  </p:notesMasterIdLst>
  <p:handoutMasterIdLst>
    <p:handoutMasterId r:id="rId11"/>
  </p:handout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457200" rtl="0" eaLnBrk="1" latinLnBrk="0" hangingPunct="1">
      <a:defRPr kern="1200">
        <a:solidFill>
          <a:schemeClr val="tx1"/>
        </a:solidFill>
        <a:latin typeface="Arial" charset="0"/>
        <a:ea typeface="+mn-ea"/>
        <a:cs typeface="+mn-cs"/>
      </a:defRPr>
    </a:lvl6pPr>
    <a:lvl7pPr marL="2743200" algn="l" defTabSz="457200" rtl="0" eaLnBrk="1" latinLnBrk="0" hangingPunct="1">
      <a:defRPr kern="1200">
        <a:solidFill>
          <a:schemeClr val="tx1"/>
        </a:solidFill>
        <a:latin typeface="Arial" charset="0"/>
        <a:ea typeface="+mn-ea"/>
        <a:cs typeface="+mn-cs"/>
      </a:defRPr>
    </a:lvl7pPr>
    <a:lvl8pPr marL="3200400" algn="l" defTabSz="457200" rtl="0" eaLnBrk="1" latinLnBrk="0" hangingPunct="1">
      <a:defRPr kern="1200">
        <a:solidFill>
          <a:schemeClr val="tx1"/>
        </a:solidFill>
        <a:latin typeface="Arial" charset="0"/>
        <a:ea typeface="+mn-ea"/>
        <a:cs typeface="+mn-cs"/>
      </a:defRPr>
    </a:lvl8pPr>
    <a:lvl9pPr marL="3657600" algn="l" defTabSz="4572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lrMru>
    <a:srgbClr val="FFFF00"/>
    <a:srgbClr val="FF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5620"/>
    <p:restoredTop sz="94660"/>
  </p:normalViewPr>
  <p:slideViewPr>
    <p:cSldViewPr>
      <p:cViewPr varScale="1">
        <p:scale>
          <a:sx n="87" d="100"/>
          <a:sy n="87" d="100"/>
        </p:scale>
        <p:origin x="-856"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1" Type="http://schemas.openxmlformats.org/officeDocument/2006/relationships/handoutMaster" Target="handoutMasters/handoutMaster1.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19459"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19460"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19461"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EBCBA848-DC74-CF4B-B7A6-D3B7F3ED27F1}"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1024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10244"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1024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4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1024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B999A372-67C5-904F-AAAA-DE88B563E9F8}"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ＭＳ Ｐゴシック" charset="-128"/>
        <a:cs typeface="+mn-cs"/>
      </a:defRPr>
    </a:lvl2pPr>
    <a:lvl3pPr marL="914400" algn="l" rtl="0" fontAlgn="base">
      <a:spcBef>
        <a:spcPct val="30000"/>
      </a:spcBef>
      <a:spcAft>
        <a:spcPct val="0"/>
      </a:spcAft>
      <a:defRPr sz="1200" kern="1200">
        <a:solidFill>
          <a:schemeClr val="tx1"/>
        </a:solidFill>
        <a:latin typeface="Arial" charset="0"/>
        <a:ea typeface="ＭＳ Ｐゴシック" charset="-128"/>
        <a:cs typeface="+mn-cs"/>
      </a:defRPr>
    </a:lvl3pPr>
    <a:lvl4pPr marL="1371600" algn="l" rtl="0" fontAlgn="base">
      <a:spcBef>
        <a:spcPct val="30000"/>
      </a:spcBef>
      <a:spcAft>
        <a:spcPct val="0"/>
      </a:spcAft>
      <a:defRPr sz="1200" kern="1200">
        <a:solidFill>
          <a:schemeClr val="tx1"/>
        </a:solidFill>
        <a:latin typeface="Arial" charset="0"/>
        <a:ea typeface="ＭＳ Ｐゴシック" charset="-128"/>
        <a:cs typeface="+mn-cs"/>
      </a:defRPr>
    </a:lvl4pPr>
    <a:lvl5pPr marL="1828800" algn="l" rtl="0" fontAlgn="base">
      <a:spcBef>
        <a:spcPct val="3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93BD76D-AD2C-6844-B097-C2F4D8509EAD}" type="slidenum">
              <a:rPr lang="en-US"/>
              <a:pPr/>
              <a:t>1</a:t>
            </a:fld>
            <a:endParaRPr lang="en-US"/>
          </a:p>
        </p:txBody>
      </p:sp>
      <p:sp>
        <p:nvSpPr>
          <p:cNvPr id="11266" name="Rectangle 2"/>
          <p:cNvSpPr>
            <a:spLocks noRot="1" noChangeArrowheads="1" noTextEdit="1"/>
          </p:cNvSpPr>
          <p:nvPr>
            <p:ph type="sldImg"/>
          </p:nvPr>
        </p:nvSpPr>
        <p:spPr>
          <a:ln/>
        </p:spPr>
      </p:sp>
      <p:sp>
        <p:nvSpPr>
          <p:cNvPr id="112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D436D95-A69D-084B-A65D-ED769C1F68EB}" type="slidenum">
              <a:rPr lang="en-US"/>
              <a:pPr/>
              <a:t>2</a:t>
            </a:fld>
            <a:endParaRPr lang="en-US"/>
          </a:p>
        </p:txBody>
      </p:sp>
      <p:sp>
        <p:nvSpPr>
          <p:cNvPr id="12290" name="Rectangle 2"/>
          <p:cNvSpPr>
            <a:spLocks noRot="1" noChangeArrowheads="1" noTextEdit="1"/>
          </p:cNvSpPr>
          <p:nvPr>
            <p:ph type="sldImg"/>
          </p:nvPr>
        </p:nvSpPr>
        <p:spPr>
          <a:ln/>
        </p:spPr>
      </p:sp>
      <p:sp>
        <p:nvSpPr>
          <p:cNvPr id="122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CD61497-88F0-C94D-AB92-A0B1CF689091}" type="slidenum">
              <a:rPr lang="en-US"/>
              <a:pPr/>
              <a:t>3</a:t>
            </a:fld>
            <a:endParaRPr lang="en-US"/>
          </a:p>
        </p:txBody>
      </p:sp>
      <p:sp>
        <p:nvSpPr>
          <p:cNvPr id="13314" name="Rectangle 2"/>
          <p:cNvSpPr>
            <a:spLocks noRot="1" noChangeArrowheads="1" noTextEdit="1"/>
          </p:cNvSpPr>
          <p:nvPr>
            <p:ph type="sldImg"/>
          </p:nvPr>
        </p:nvSpPr>
        <p:spPr>
          <a:ln/>
        </p:spPr>
      </p:sp>
      <p:sp>
        <p:nvSpPr>
          <p:cNvPr id="133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7DA3FB3-F1B1-AF43-B1FE-FF0EA32C47F9}" type="slidenum">
              <a:rPr lang="en-US"/>
              <a:pPr/>
              <a:t>4</a:t>
            </a:fld>
            <a:endParaRPr lang="en-US"/>
          </a:p>
        </p:txBody>
      </p:sp>
      <p:sp>
        <p:nvSpPr>
          <p:cNvPr id="14338" name="Rectangle 2"/>
          <p:cNvSpPr>
            <a:spLocks noRot="1" noChangeArrowheads="1" noTextEdit="1"/>
          </p:cNvSpPr>
          <p:nvPr>
            <p:ph type="sldImg"/>
          </p:nvPr>
        </p:nvSpPr>
        <p:spPr>
          <a:ln/>
        </p:spPr>
      </p:sp>
      <p:sp>
        <p:nvSpPr>
          <p:cNvPr id="143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10204F8-ABAE-DF47-84FE-02F4DC056A84}" type="slidenum">
              <a:rPr lang="en-US"/>
              <a:pPr/>
              <a:t>5</a:t>
            </a:fld>
            <a:endParaRPr lang="en-US"/>
          </a:p>
        </p:txBody>
      </p:sp>
      <p:sp>
        <p:nvSpPr>
          <p:cNvPr id="15362" name="Rectangle 2"/>
          <p:cNvSpPr>
            <a:spLocks noRot="1" noChangeArrowheads="1" noTextEdit="1"/>
          </p:cNvSpPr>
          <p:nvPr>
            <p:ph type="sldImg"/>
          </p:nvPr>
        </p:nvSpPr>
        <p:spPr>
          <a:ln/>
        </p:spPr>
      </p:sp>
      <p:sp>
        <p:nvSpPr>
          <p:cNvPr id="153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3D13D42-743B-E24B-8FD6-69D410BE4A6B}" type="slidenum">
              <a:rPr lang="en-US"/>
              <a:pPr/>
              <a:t>6</a:t>
            </a:fld>
            <a:endParaRPr lang="en-US"/>
          </a:p>
        </p:txBody>
      </p:sp>
      <p:sp>
        <p:nvSpPr>
          <p:cNvPr id="16386" name="Rectangle 2"/>
          <p:cNvSpPr>
            <a:spLocks noRot="1" noChangeArrowheads="1" noTextEdit="1"/>
          </p:cNvSpPr>
          <p:nvPr>
            <p:ph type="sldImg"/>
          </p:nvPr>
        </p:nvSpPr>
        <p:spPr>
          <a:ln/>
        </p:spPr>
      </p:sp>
      <p:sp>
        <p:nvSpPr>
          <p:cNvPr id="163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D3D73B1-2C7B-AC45-8033-7A1F2A2745D8}" type="slidenum">
              <a:rPr lang="en-US"/>
              <a:pPr/>
              <a:t>7</a:t>
            </a:fld>
            <a:endParaRPr lang="en-US"/>
          </a:p>
        </p:txBody>
      </p:sp>
      <p:sp>
        <p:nvSpPr>
          <p:cNvPr id="17410" name="Rectangle 2"/>
          <p:cNvSpPr>
            <a:spLocks noRot="1" noChangeArrowheads="1" noTextEdit="1"/>
          </p:cNvSpPr>
          <p:nvPr>
            <p:ph type="sldImg"/>
          </p:nvPr>
        </p:nvSpPr>
        <p:spPr>
          <a:ln/>
        </p:spPr>
      </p:sp>
      <p:sp>
        <p:nvSpPr>
          <p:cNvPr id="174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789C07C-A40C-924B-B675-801B6F5C93E5}" type="slidenum">
              <a:rPr lang="en-US"/>
              <a:pPr/>
              <a:t>8</a:t>
            </a:fld>
            <a:endParaRPr lang="en-US"/>
          </a:p>
        </p:txBody>
      </p:sp>
      <p:sp>
        <p:nvSpPr>
          <p:cNvPr id="18434" name="Rectangle 2"/>
          <p:cNvSpPr>
            <a:spLocks noRot="1" noChangeArrowheads="1" noTextEdit="1"/>
          </p:cNvSpPr>
          <p:nvPr>
            <p:ph type="sldImg"/>
          </p:nvPr>
        </p:nvSpPr>
        <p:spPr>
          <a:ln/>
        </p:spPr>
      </p:sp>
      <p:sp>
        <p:nvSpPr>
          <p:cNvPr id="18435"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smtClean="0"/>
            </a:lvl1pPr>
          </a:lstStyle>
          <a:p>
            <a:fld id="{3CDB698C-67AD-C64A-B814-B4BFC1D39125}"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smtClean="0"/>
            </a:lvl1pPr>
          </a:lstStyle>
          <a:p>
            <a:fld id="{10D1128F-5D7E-434B-BDA8-349F9FB936E1}"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smtClean="0"/>
            </a:lvl1pPr>
          </a:lstStyle>
          <a:p>
            <a:fld id="{FF8FFBD1-F691-B64E-9BF2-0C94EC375A3C}"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smtClean="0"/>
            </a:lvl1pPr>
          </a:lstStyle>
          <a:p>
            <a:fld id="{EBA48442-ED00-A54F-9778-F46B695CE4B2}"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smtClean="0"/>
            </a:lvl1pPr>
          </a:lstStyle>
          <a:p>
            <a:fld id="{863E0423-2FAE-3842-99FB-F8F1878606C4}"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smtClean="0"/>
            </a:lvl1pPr>
          </a:lstStyle>
          <a:p>
            <a:fld id="{1114C482-2327-E446-A34D-88B034094AFB}"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smtClean="0"/>
            </a:lvl1pPr>
          </a:lstStyle>
          <a:p>
            <a:fld id="{1792E324-C0FE-1F49-9E46-E1EDDD794A6D}"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smtClean="0"/>
            </a:lvl1pPr>
          </a:lstStyle>
          <a:p>
            <a:fld id="{4E7AF9F1-42B9-1149-9F87-ECE7EBC49DB9}"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smtClean="0"/>
            </a:lvl1pPr>
          </a:lstStyle>
          <a:p>
            <a:fld id="{5BA58C1B-748C-E241-A010-D325847F5E2C}"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smtClean="0"/>
            </a:lvl1pPr>
          </a:lstStyle>
          <a:p>
            <a:fld id="{77B46B09-4152-7D4B-94AD-C885ED5C8E1C}"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smtClean="0"/>
            </a:lvl1pPr>
          </a:lstStyle>
          <a:p>
            <a:fld id="{2DF7D734-9C1F-C546-99AD-1ADDE25A14D8}"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26353B51-C042-C948-A593-169A3F7BD510}"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ea typeface="ＭＳ Ｐゴシック" charset="-128"/>
        </a:defRPr>
      </a:lvl2pPr>
      <a:lvl3pPr marL="1143000" indent="-228600" algn="l" rtl="0" fontAlgn="base">
        <a:spcBef>
          <a:spcPct val="20000"/>
        </a:spcBef>
        <a:spcAft>
          <a:spcPct val="0"/>
        </a:spcAft>
        <a:buChar char="•"/>
        <a:defRPr sz="2400">
          <a:solidFill>
            <a:schemeClr val="tx1"/>
          </a:solidFill>
          <a:latin typeface="+mn-lt"/>
          <a:ea typeface="ＭＳ Ｐゴシック" charset="-128"/>
        </a:defRPr>
      </a:lvl3pPr>
      <a:lvl4pPr marL="1600200" indent="-228600" algn="l" rtl="0" fontAlgn="base">
        <a:spcBef>
          <a:spcPct val="20000"/>
        </a:spcBef>
        <a:spcAft>
          <a:spcPct val="0"/>
        </a:spcAft>
        <a:buChar char="–"/>
        <a:defRPr sz="2000">
          <a:solidFill>
            <a:schemeClr val="tx1"/>
          </a:solidFill>
          <a:latin typeface="+mn-lt"/>
          <a:ea typeface="ＭＳ Ｐゴシック" charset="-128"/>
        </a:defRPr>
      </a:lvl4pPr>
      <a:lvl5pPr marL="2057400" indent="-228600" algn="l" rtl="0" fontAlgn="base">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PhAnim="0">
  <p:cSld>
    <p:spTree>
      <p:nvGrpSpPr>
        <p:cNvPr id="1" name=""/>
        <p:cNvGrpSpPr/>
        <p:nvPr/>
      </p:nvGrpSpPr>
      <p:grpSpPr>
        <a:xfrm>
          <a:off x="0" y="0"/>
          <a:ext cx="0" cy="0"/>
          <a:chOff x="0" y="0"/>
          <a:chExt cx="0" cy="0"/>
        </a:xfrm>
      </p:grpSpPr>
      <p:sp>
        <p:nvSpPr>
          <p:cNvPr id="2052" name="WordArt 4"/>
          <p:cNvSpPr>
            <a:spLocks noChangeArrowheads="1" noChangeShapeType="1" noTextEdit="1"/>
          </p:cNvSpPr>
          <p:nvPr/>
        </p:nvSpPr>
        <p:spPr bwMode="auto">
          <a:xfrm>
            <a:off x="1333500" y="304800"/>
            <a:ext cx="6477000" cy="838200"/>
          </a:xfrm>
          <a:prstGeom prst="rect">
            <a:avLst/>
          </a:prstGeom>
        </p:spPr>
        <p:txBody>
          <a:bodyPr wrap="none" fromWordArt="1">
            <a:prstTxWarp prst="textPlain">
              <a:avLst>
                <a:gd name="adj" fmla="val 50000"/>
              </a:avLst>
            </a:prstTxWarp>
          </a:bodyPr>
          <a:lstStyle/>
          <a:p>
            <a:pPr algn="ctr"/>
            <a:r>
              <a:rPr lang="en-US" sz="3600" i="1" kern="10">
                <a:ln w="28575">
                  <a:solidFill>
                    <a:srgbClr val="0000FF"/>
                  </a:solidFill>
                  <a:round/>
                  <a:headEnd/>
                  <a:tailEnd/>
                </a:ln>
                <a:solidFill>
                  <a:srgbClr val="FFFF00"/>
                </a:solidFill>
                <a:effectLst>
                  <a:outerShdw blurRad="63500" dist="38099" dir="2700000" algn="ctr" rotWithShape="0">
                    <a:srgbClr val="000000">
                      <a:alpha val="80000"/>
                    </a:srgbClr>
                  </a:outerShdw>
                </a:effectLst>
                <a:latin typeface="Arial Black"/>
                <a:ea typeface="Arial Black"/>
                <a:cs typeface="Arial Black"/>
              </a:rPr>
              <a:t>PERSEVERANCE</a:t>
            </a:r>
          </a:p>
        </p:txBody>
      </p:sp>
      <p:sp>
        <p:nvSpPr>
          <p:cNvPr id="2053" name="Text Box 5"/>
          <p:cNvSpPr txBox="1">
            <a:spLocks noChangeArrowheads="1"/>
          </p:cNvSpPr>
          <p:nvPr/>
        </p:nvSpPr>
        <p:spPr bwMode="auto">
          <a:xfrm>
            <a:off x="152400" y="1371600"/>
            <a:ext cx="8839200" cy="5203825"/>
          </a:xfrm>
          <a:prstGeom prst="rect">
            <a:avLst/>
          </a:prstGeom>
          <a:noFill/>
          <a:ln w="9525">
            <a:noFill/>
            <a:miter lim="800000"/>
            <a:headEnd/>
            <a:tailEnd/>
          </a:ln>
          <a:effectLst/>
        </p:spPr>
        <p:txBody>
          <a:bodyPr>
            <a:prstTxWarp prst="textNoShape">
              <a:avLst/>
            </a:prstTxWarp>
            <a:spAutoFit/>
          </a:bodyPr>
          <a:lstStyle/>
          <a:p>
            <a:r>
              <a:rPr lang="en-US" sz="2400" b="1"/>
              <a:t>"But he who endures to the end shall be saved” (</a:t>
            </a:r>
            <a:r>
              <a:rPr lang="en-US" sz="2400" b="1">
                <a:solidFill>
                  <a:schemeClr val="accent2"/>
                </a:solidFill>
              </a:rPr>
              <a:t>Mt. 24:13</a:t>
            </a:r>
            <a:r>
              <a:rPr lang="en-US" sz="2400" b="1"/>
              <a:t>).</a:t>
            </a:r>
          </a:p>
          <a:p>
            <a:endParaRPr lang="en-US" sz="2400" b="1"/>
          </a:p>
          <a:p>
            <a:r>
              <a:rPr lang="en-US" sz="2400" b="1"/>
              <a:t>"Do not fear any of those things which you are about to suffer. Indeed, the devil is about to throw some of you into prison, that you may be tested, and you will have tribulation ten days. Be faithful until death, and I will give you the crown of life” (</a:t>
            </a:r>
            <a:r>
              <a:rPr lang="en-US" sz="2400" b="1">
                <a:solidFill>
                  <a:schemeClr val="accent2"/>
                </a:solidFill>
              </a:rPr>
              <a:t>Rev. 2:10</a:t>
            </a:r>
            <a:r>
              <a:rPr lang="en-US" sz="2400" b="1"/>
              <a:t>).</a:t>
            </a:r>
          </a:p>
          <a:p>
            <a:endParaRPr lang="en-US" sz="2400" b="1"/>
          </a:p>
          <a:p>
            <a:r>
              <a:rPr lang="en-US" sz="2400" b="1"/>
              <a:t>“And let us not grow weary while doing good, for in due season we shall reap if we do not lose heart” (</a:t>
            </a:r>
            <a:r>
              <a:rPr lang="en-US" sz="2400" b="1">
                <a:solidFill>
                  <a:schemeClr val="accent2"/>
                </a:solidFill>
              </a:rPr>
              <a:t>Gal. 6:9</a:t>
            </a:r>
            <a:r>
              <a:rPr lang="en-US" sz="2400" b="1"/>
              <a:t>).</a:t>
            </a:r>
          </a:p>
          <a:p>
            <a:endParaRPr lang="en-US" sz="2400" b="1"/>
          </a:p>
          <a:p>
            <a:r>
              <a:rPr lang="en-US" sz="2400" b="1"/>
              <a:t>“Therefore, my beloved brethren, be steadfast, immovable, always abounding in the work of the Lord, knowing that your labor is not in vain in the Lord” (</a:t>
            </a:r>
            <a:r>
              <a:rPr lang="en-US" sz="2400" b="1">
                <a:solidFill>
                  <a:schemeClr val="accent2"/>
                </a:solidFill>
              </a:rPr>
              <a:t>1 Cor. 15:58</a:t>
            </a:r>
            <a:r>
              <a:rPr lang="en-US" sz="2400" b="1"/>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053">
                                            <p:txEl>
                                              <p:pRg st="0" end="0"/>
                                            </p:txEl>
                                          </p:spTgt>
                                        </p:tgtEl>
                                        <p:attrNameLst>
                                          <p:attrName>style.visibility</p:attrName>
                                        </p:attrNameLst>
                                      </p:cBhvr>
                                      <p:to>
                                        <p:strVal val="visible"/>
                                      </p:to>
                                    </p:set>
                                    <p:animEffect transition="in" filter="fade">
                                      <p:cBhvr>
                                        <p:cTn id="7" dur="1000"/>
                                        <p:tgtEl>
                                          <p:spTgt spid="205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053">
                                            <p:txEl>
                                              <p:pRg st="2" end="2"/>
                                            </p:txEl>
                                          </p:spTgt>
                                        </p:tgtEl>
                                        <p:attrNameLst>
                                          <p:attrName>style.visibility</p:attrName>
                                        </p:attrNameLst>
                                      </p:cBhvr>
                                      <p:to>
                                        <p:strVal val="visible"/>
                                      </p:to>
                                    </p:set>
                                    <p:animEffect transition="in" filter="fade">
                                      <p:cBhvr>
                                        <p:cTn id="12" dur="1000"/>
                                        <p:tgtEl>
                                          <p:spTgt spid="205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053">
                                            <p:txEl>
                                              <p:pRg st="4" end="4"/>
                                            </p:txEl>
                                          </p:spTgt>
                                        </p:tgtEl>
                                        <p:attrNameLst>
                                          <p:attrName>style.visibility</p:attrName>
                                        </p:attrNameLst>
                                      </p:cBhvr>
                                      <p:to>
                                        <p:strVal val="visible"/>
                                      </p:to>
                                    </p:set>
                                    <p:animEffect transition="in" filter="fade">
                                      <p:cBhvr>
                                        <p:cTn id="17" dur="1000"/>
                                        <p:tgtEl>
                                          <p:spTgt spid="205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053">
                                            <p:txEl>
                                              <p:pRg st="6" end="6"/>
                                            </p:txEl>
                                          </p:spTgt>
                                        </p:tgtEl>
                                        <p:attrNameLst>
                                          <p:attrName>style.visibility</p:attrName>
                                        </p:attrNameLst>
                                      </p:cBhvr>
                                      <p:to>
                                        <p:strVal val="visible"/>
                                      </p:to>
                                    </p:set>
                                    <p:animEffect transition="in" filter="fade">
                                      <p:cBhvr>
                                        <p:cTn id="22" dur="1000"/>
                                        <p:tgtEl>
                                          <p:spTgt spid="205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076" name="WordArt 4"/>
          <p:cNvSpPr>
            <a:spLocks noChangeArrowheads="1" noChangeShapeType="1" noTextEdit="1"/>
          </p:cNvSpPr>
          <p:nvPr/>
        </p:nvSpPr>
        <p:spPr bwMode="auto">
          <a:xfrm>
            <a:off x="990600" y="304800"/>
            <a:ext cx="7162800" cy="533400"/>
          </a:xfrm>
          <a:prstGeom prst="rect">
            <a:avLst/>
          </a:prstGeom>
        </p:spPr>
        <p:txBody>
          <a:bodyPr wrap="none" fromWordArt="1">
            <a:prstTxWarp prst="textPlain">
              <a:avLst>
                <a:gd name="adj" fmla="val 50000"/>
              </a:avLst>
            </a:prstTxWarp>
          </a:bodyPr>
          <a:lstStyle/>
          <a:p>
            <a:pPr algn="ctr"/>
            <a:r>
              <a:rPr lang="en-US" sz="3600" i="1" kern="10">
                <a:ln w="28575">
                  <a:solidFill>
                    <a:srgbClr val="0000FF"/>
                  </a:solidFill>
                  <a:round/>
                  <a:headEnd/>
                  <a:tailEnd/>
                </a:ln>
                <a:solidFill>
                  <a:srgbClr val="FFFF00"/>
                </a:solidFill>
                <a:effectLst>
                  <a:outerShdw blurRad="63500" dist="38099" dir="2700000" algn="ctr" rotWithShape="0">
                    <a:srgbClr val="000000">
                      <a:alpha val="80000"/>
                    </a:srgbClr>
                  </a:outerShdw>
                </a:effectLst>
                <a:latin typeface="Arial Black"/>
                <a:ea typeface="Arial Black"/>
                <a:cs typeface="Arial Black"/>
              </a:rPr>
              <a:t>PERSEVERANCE</a:t>
            </a:r>
          </a:p>
        </p:txBody>
      </p:sp>
      <p:sp>
        <p:nvSpPr>
          <p:cNvPr id="3077" name="Text Box 5"/>
          <p:cNvSpPr txBox="1">
            <a:spLocks noChangeArrowheads="1"/>
          </p:cNvSpPr>
          <p:nvPr/>
        </p:nvSpPr>
        <p:spPr bwMode="auto">
          <a:xfrm>
            <a:off x="2362200" y="1219200"/>
            <a:ext cx="4419600" cy="641350"/>
          </a:xfrm>
          <a:prstGeom prst="rect">
            <a:avLst/>
          </a:prstGeom>
          <a:noFill/>
          <a:ln w="9525">
            <a:noFill/>
            <a:miter lim="800000"/>
            <a:headEnd/>
            <a:tailEnd/>
          </a:ln>
          <a:effectLst/>
        </p:spPr>
        <p:txBody>
          <a:bodyPr>
            <a:prstTxWarp prst="textNoShape">
              <a:avLst/>
            </a:prstTxWarp>
            <a:spAutoFit/>
          </a:bodyPr>
          <a:lstStyle/>
          <a:p>
            <a:pPr algn="ctr">
              <a:spcBef>
                <a:spcPct val="50000"/>
              </a:spcBef>
            </a:pPr>
            <a:r>
              <a:rPr lang="en-US" sz="3600" b="1">
                <a:solidFill>
                  <a:srgbClr val="FF0000"/>
                </a:solidFill>
              </a:rPr>
              <a:t>Jesus Didn’t Quit!</a:t>
            </a:r>
          </a:p>
        </p:txBody>
      </p:sp>
      <p:sp>
        <p:nvSpPr>
          <p:cNvPr id="3078" name="Text Box 6"/>
          <p:cNvSpPr txBox="1">
            <a:spLocks noChangeArrowheads="1"/>
          </p:cNvSpPr>
          <p:nvPr/>
        </p:nvSpPr>
        <p:spPr bwMode="auto">
          <a:xfrm>
            <a:off x="304800" y="2438400"/>
            <a:ext cx="8839200" cy="366713"/>
          </a:xfrm>
          <a:prstGeom prst="rect">
            <a:avLst/>
          </a:prstGeom>
          <a:noFill/>
          <a:ln w="9525">
            <a:noFill/>
            <a:miter lim="800000"/>
            <a:headEnd/>
            <a:tailEnd/>
          </a:ln>
          <a:effectLst/>
        </p:spPr>
        <p:txBody>
          <a:bodyPr>
            <a:prstTxWarp prst="textNoShape">
              <a:avLst/>
            </a:prstTxWarp>
            <a:spAutoFit/>
          </a:bodyPr>
          <a:lstStyle/>
          <a:p>
            <a:pPr>
              <a:spcBef>
                <a:spcPct val="50000"/>
              </a:spcBef>
            </a:pPr>
            <a:endParaRPr lang="en-US"/>
          </a:p>
        </p:txBody>
      </p:sp>
      <p:sp>
        <p:nvSpPr>
          <p:cNvPr id="3079" name="Text Box 7"/>
          <p:cNvSpPr txBox="1">
            <a:spLocks noChangeArrowheads="1"/>
          </p:cNvSpPr>
          <p:nvPr/>
        </p:nvSpPr>
        <p:spPr bwMode="auto">
          <a:xfrm>
            <a:off x="152400" y="2006600"/>
            <a:ext cx="8839200" cy="4457700"/>
          </a:xfrm>
          <a:prstGeom prst="rect">
            <a:avLst/>
          </a:prstGeom>
          <a:noFill/>
          <a:ln w="9525">
            <a:noFill/>
            <a:miter lim="800000"/>
            <a:headEnd/>
            <a:tailEnd/>
          </a:ln>
          <a:effectLst/>
        </p:spPr>
        <p:txBody>
          <a:bodyPr>
            <a:prstTxWarp prst="textNoShape">
              <a:avLst/>
            </a:prstTxWarp>
            <a:spAutoFit/>
          </a:bodyPr>
          <a:lstStyle/>
          <a:p>
            <a:pPr>
              <a:spcBef>
                <a:spcPct val="50000"/>
              </a:spcBef>
            </a:pPr>
            <a:r>
              <a:rPr lang="en-US" sz="2800" b="1">
                <a:solidFill>
                  <a:schemeClr val="accent2"/>
                </a:solidFill>
              </a:rPr>
              <a:t>Isaiah 53:3</a:t>
            </a:r>
            <a:r>
              <a:rPr lang="en-US" sz="2800" b="1"/>
              <a:t> - </a:t>
            </a:r>
            <a:r>
              <a:rPr lang="en-US" sz="2800" b="1" u="sng"/>
              <a:t>He Was Despised &amp; Rejected by His:</a:t>
            </a:r>
          </a:p>
          <a:p>
            <a:pPr lvl="1">
              <a:spcBef>
                <a:spcPct val="50000"/>
              </a:spcBef>
              <a:buFontTx/>
              <a:buChar char="•"/>
            </a:pPr>
            <a:r>
              <a:rPr lang="en-US" sz="2800" b="1"/>
              <a:t> Own Countrymen (</a:t>
            </a:r>
            <a:r>
              <a:rPr lang="en-US" sz="2800" b="1">
                <a:solidFill>
                  <a:schemeClr val="accent2"/>
                </a:solidFill>
              </a:rPr>
              <a:t>John 1:11</a:t>
            </a:r>
            <a:r>
              <a:rPr lang="en-US" sz="2800" b="1"/>
              <a:t>)</a:t>
            </a:r>
          </a:p>
          <a:p>
            <a:pPr lvl="1">
              <a:spcBef>
                <a:spcPct val="50000"/>
              </a:spcBef>
              <a:buFontTx/>
              <a:buChar char="•"/>
            </a:pPr>
            <a:r>
              <a:rPr lang="en-US" sz="2800" b="1"/>
              <a:t> Own Townspeople (</a:t>
            </a:r>
            <a:r>
              <a:rPr lang="en-US" sz="2800" b="1">
                <a:solidFill>
                  <a:schemeClr val="accent2"/>
                </a:solidFill>
              </a:rPr>
              <a:t>Mark 6:3</a:t>
            </a:r>
            <a:r>
              <a:rPr lang="en-US" sz="2800" b="1"/>
              <a:t>)</a:t>
            </a:r>
          </a:p>
          <a:p>
            <a:pPr lvl="1">
              <a:spcBef>
                <a:spcPct val="50000"/>
              </a:spcBef>
              <a:buFontTx/>
              <a:buChar char="•"/>
            </a:pPr>
            <a:r>
              <a:rPr lang="en-US" sz="2800" b="1"/>
              <a:t> Own Family (</a:t>
            </a:r>
            <a:r>
              <a:rPr lang="en-US" sz="2800" b="1">
                <a:solidFill>
                  <a:schemeClr val="accent2"/>
                </a:solidFill>
              </a:rPr>
              <a:t>John 7:3-5</a:t>
            </a:r>
            <a:r>
              <a:rPr lang="en-US" sz="2800" b="1"/>
              <a:t>)</a:t>
            </a:r>
          </a:p>
          <a:p>
            <a:pPr lvl="1">
              <a:spcBef>
                <a:spcPct val="50000"/>
              </a:spcBef>
              <a:buFontTx/>
              <a:buChar char="•"/>
            </a:pPr>
            <a:r>
              <a:rPr lang="en-US" sz="2800" b="1"/>
              <a:t> Disciples (</a:t>
            </a:r>
            <a:r>
              <a:rPr lang="en-US" sz="2800" b="1">
                <a:solidFill>
                  <a:schemeClr val="accent2"/>
                </a:solidFill>
              </a:rPr>
              <a:t>John 6:66</a:t>
            </a:r>
            <a:r>
              <a:rPr lang="en-US" sz="2800" b="1"/>
              <a:t>)</a:t>
            </a:r>
          </a:p>
          <a:p>
            <a:pPr lvl="1">
              <a:spcBef>
                <a:spcPct val="50000"/>
              </a:spcBef>
              <a:buFontTx/>
              <a:buChar char="•"/>
            </a:pPr>
            <a:r>
              <a:rPr lang="en-US" sz="2800" b="1"/>
              <a:t> Closest Followers (</a:t>
            </a:r>
            <a:r>
              <a:rPr lang="en-US" sz="2800" b="1">
                <a:solidFill>
                  <a:schemeClr val="accent2"/>
                </a:solidFill>
              </a:rPr>
              <a:t>Matt. 26:56</a:t>
            </a:r>
            <a:r>
              <a:rPr lang="en-US" sz="2800" b="1"/>
              <a:t>)</a:t>
            </a:r>
          </a:p>
          <a:p>
            <a:pPr algn="ctr">
              <a:spcBef>
                <a:spcPct val="50000"/>
              </a:spcBef>
            </a:pPr>
            <a:r>
              <a:rPr lang="en-US" sz="3200" b="1">
                <a:solidFill>
                  <a:srgbClr val="FF0000"/>
                </a:solidFill>
              </a:rPr>
              <a:t>Beaten &amp; Crucified, He Still Kept Going!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079">
                                            <p:txEl>
                                              <p:pRg st="0" end="0"/>
                                            </p:txEl>
                                          </p:spTgt>
                                        </p:tgtEl>
                                        <p:attrNameLst>
                                          <p:attrName>style.visibility</p:attrName>
                                        </p:attrNameLst>
                                      </p:cBhvr>
                                      <p:to>
                                        <p:strVal val="visible"/>
                                      </p:to>
                                    </p:set>
                                    <p:animEffect transition="in" filter="fade">
                                      <p:cBhvr>
                                        <p:cTn id="7" dur="1000"/>
                                        <p:tgtEl>
                                          <p:spTgt spid="307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079">
                                            <p:txEl>
                                              <p:pRg st="1" end="1"/>
                                            </p:txEl>
                                          </p:spTgt>
                                        </p:tgtEl>
                                        <p:attrNameLst>
                                          <p:attrName>style.visibility</p:attrName>
                                        </p:attrNameLst>
                                      </p:cBhvr>
                                      <p:to>
                                        <p:strVal val="visible"/>
                                      </p:to>
                                    </p:set>
                                    <p:animEffect transition="in" filter="fade">
                                      <p:cBhvr>
                                        <p:cTn id="12" dur="1000"/>
                                        <p:tgtEl>
                                          <p:spTgt spid="307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079">
                                            <p:txEl>
                                              <p:pRg st="2" end="2"/>
                                            </p:txEl>
                                          </p:spTgt>
                                        </p:tgtEl>
                                        <p:attrNameLst>
                                          <p:attrName>style.visibility</p:attrName>
                                        </p:attrNameLst>
                                      </p:cBhvr>
                                      <p:to>
                                        <p:strVal val="visible"/>
                                      </p:to>
                                    </p:set>
                                    <p:animEffect transition="in" filter="fade">
                                      <p:cBhvr>
                                        <p:cTn id="17" dur="1000"/>
                                        <p:tgtEl>
                                          <p:spTgt spid="307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079">
                                            <p:txEl>
                                              <p:pRg st="3" end="3"/>
                                            </p:txEl>
                                          </p:spTgt>
                                        </p:tgtEl>
                                        <p:attrNameLst>
                                          <p:attrName>style.visibility</p:attrName>
                                        </p:attrNameLst>
                                      </p:cBhvr>
                                      <p:to>
                                        <p:strVal val="visible"/>
                                      </p:to>
                                    </p:set>
                                    <p:animEffect transition="in" filter="fade">
                                      <p:cBhvr>
                                        <p:cTn id="22" dur="1000"/>
                                        <p:tgtEl>
                                          <p:spTgt spid="3079">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079">
                                            <p:txEl>
                                              <p:pRg st="4" end="4"/>
                                            </p:txEl>
                                          </p:spTgt>
                                        </p:tgtEl>
                                        <p:attrNameLst>
                                          <p:attrName>style.visibility</p:attrName>
                                        </p:attrNameLst>
                                      </p:cBhvr>
                                      <p:to>
                                        <p:strVal val="visible"/>
                                      </p:to>
                                    </p:set>
                                    <p:animEffect transition="in" filter="fade">
                                      <p:cBhvr>
                                        <p:cTn id="27" dur="1000"/>
                                        <p:tgtEl>
                                          <p:spTgt spid="3079">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079">
                                            <p:txEl>
                                              <p:pRg st="5" end="5"/>
                                            </p:txEl>
                                          </p:spTgt>
                                        </p:tgtEl>
                                        <p:attrNameLst>
                                          <p:attrName>style.visibility</p:attrName>
                                        </p:attrNameLst>
                                      </p:cBhvr>
                                      <p:to>
                                        <p:strVal val="visible"/>
                                      </p:to>
                                    </p:set>
                                    <p:animEffect transition="in" filter="fade">
                                      <p:cBhvr>
                                        <p:cTn id="32" dur="1000"/>
                                        <p:tgtEl>
                                          <p:spTgt spid="3079">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079">
                                            <p:txEl>
                                              <p:pRg st="6" end="6"/>
                                            </p:txEl>
                                          </p:spTgt>
                                        </p:tgtEl>
                                        <p:attrNameLst>
                                          <p:attrName>style.visibility</p:attrName>
                                        </p:attrNameLst>
                                      </p:cBhvr>
                                      <p:to>
                                        <p:strVal val="visible"/>
                                      </p:to>
                                    </p:set>
                                    <p:animEffect transition="in" filter="fade">
                                      <p:cBhvr>
                                        <p:cTn id="37" dur="1000"/>
                                        <p:tgtEl>
                                          <p:spTgt spid="307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100" name="WordArt 4"/>
          <p:cNvSpPr>
            <a:spLocks noChangeArrowheads="1" noChangeShapeType="1" noTextEdit="1"/>
          </p:cNvSpPr>
          <p:nvPr/>
        </p:nvSpPr>
        <p:spPr bwMode="auto">
          <a:xfrm>
            <a:off x="990600" y="304800"/>
            <a:ext cx="7162800" cy="533400"/>
          </a:xfrm>
          <a:prstGeom prst="rect">
            <a:avLst/>
          </a:prstGeom>
        </p:spPr>
        <p:txBody>
          <a:bodyPr wrap="none" fromWordArt="1">
            <a:prstTxWarp prst="textPlain">
              <a:avLst>
                <a:gd name="adj" fmla="val 50000"/>
              </a:avLst>
            </a:prstTxWarp>
          </a:bodyPr>
          <a:lstStyle/>
          <a:p>
            <a:pPr algn="ctr"/>
            <a:r>
              <a:rPr lang="en-US" sz="3600" i="1" kern="10">
                <a:ln w="28575">
                  <a:solidFill>
                    <a:srgbClr val="0000FF"/>
                  </a:solidFill>
                  <a:round/>
                  <a:headEnd/>
                  <a:tailEnd/>
                </a:ln>
                <a:solidFill>
                  <a:srgbClr val="FFFF00"/>
                </a:solidFill>
                <a:effectLst>
                  <a:outerShdw blurRad="63500" dist="38099" dir="2700000" algn="ctr" rotWithShape="0">
                    <a:srgbClr val="000000">
                      <a:alpha val="80000"/>
                    </a:srgbClr>
                  </a:outerShdw>
                </a:effectLst>
                <a:latin typeface="Arial Black"/>
                <a:ea typeface="Arial Black"/>
                <a:cs typeface="Arial Black"/>
              </a:rPr>
              <a:t>PERSEVERANCE</a:t>
            </a:r>
          </a:p>
        </p:txBody>
      </p:sp>
      <p:sp>
        <p:nvSpPr>
          <p:cNvPr id="4101" name="Text Box 5"/>
          <p:cNvSpPr txBox="1">
            <a:spLocks noChangeArrowheads="1"/>
          </p:cNvSpPr>
          <p:nvPr/>
        </p:nvSpPr>
        <p:spPr bwMode="auto">
          <a:xfrm>
            <a:off x="2362200" y="1219200"/>
            <a:ext cx="4419600" cy="641350"/>
          </a:xfrm>
          <a:prstGeom prst="rect">
            <a:avLst/>
          </a:prstGeom>
          <a:noFill/>
          <a:ln w="9525">
            <a:noFill/>
            <a:miter lim="800000"/>
            <a:headEnd/>
            <a:tailEnd/>
          </a:ln>
          <a:effectLst/>
        </p:spPr>
        <p:txBody>
          <a:bodyPr>
            <a:prstTxWarp prst="textNoShape">
              <a:avLst/>
            </a:prstTxWarp>
            <a:spAutoFit/>
          </a:bodyPr>
          <a:lstStyle/>
          <a:p>
            <a:pPr algn="ctr">
              <a:spcBef>
                <a:spcPct val="50000"/>
              </a:spcBef>
            </a:pPr>
            <a:r>
              <a:rPr lang="en-US" sz="3600" b="1">
                <a:solidFill>
                  <a:srgbClr val="FF0000"/>
                </a:solidFill>
              </a:rPr>
              <a:t>Peter Didn’t Quit!</a:t>
            </a:r>
          </a:p>
        </p:txBody>
      </p:sp>
      <p:sp>
        <p:nvSpPr>
          <p:cNvPr id="4102" name="Text Box 6"/>
          <p:cNvSpPr txBox="1">
            <a:spLocks noChangeArrowheads="1"/>
          </p:cNvSpPr>
          <p:nvPr/>
        </p:nvSpPr>
        <p:spPr bwMode="auto">
          <a:xfrm>
            <a:off x="152400" y="2057400"/>
            <a:ext cx="8839200" cy="4367213"/>
          </a:xfrm>
          <a:prstGeom prst="rect">
            <a:avLst/>
          </a:prstGeom>
          <a:noFill/>
          <a:ln w="9525">
            <a:noFill/>
            <a:miter lim="800000"/>
            <a:headEnd/>
            <a:tailEnd/>
          </a:ln>
          <a:effectLst/>
        </p:spPr>
        <p:txBody>
          <a:bodyPr>
            <a:prstTxWarp prst="textNoShape">
              <a:avLst/>
            </a:prstTxWarp>
            <a:spAutoFit/>
          </a:bodyPr>
          <a:lstStyle/>
          <a:p>
            <a:pPr>
              <a:spcBef>
                <a:spcPct val="50000"/>
              </a:spcBef>
              <a:buFontTx/>
              <a:buChar char="•"/>
            </a:pPr>
            <a:r>
              <a:rPr lang="en-US" sz="2800" b="1"/>
              <a:t> Faith Wavered &amp; Sank Into Sea (</a:t>
            </a:r>
            <a:r>
              <a:rPr lang="en-US" sz="2800" b="1">
                <a:solidFill>
                  <a:schemeClr val="accent2"/>
                </a:solidFill>
              </a:rPr>
              <a:t>Matt. 14:30</a:t>
            </a:r>
            <a:r>
              <a:rPr lang="en-US" sz="2800" b="1"/>
              <a:t>)</a:t>
            </a:r>
          </a:p>
          <a:p>
            <a:pPr>
              <a:spcBef>
                <a:spcPct val="50000"/>
              </a:spcBef>
              <a:buFontTx/>
              <a:buChar char="•"/>
            </a:pPr>
            <a:r>
              <a:rPr lang="en-US" sz="2800" b="1"/>
              <a:t> Shamefully Denied Jesus (</a:t>
            </a:r>
            <a:r>
              <a:rPr lang="en-US" sz="2800" b="1">
                <a:solidFill>
                  <a:schemeClr val="accent2"/>
                </a:solidFill>
              </a:rPr>
              <a:t>Matt. 26:69</a:t>
            </a:r>
            <a:r>
              <a:rPr lang="en-US" sz="2800" b="1"/>
              <a:t>)</a:t>
            </a:r>
          </a:p>
          <a:p>
            <a:pPr>
              <a:spcBef>
                <a:spcPct val="50000"/>
              </a:spcBef>
              <a:buFontTx/>
              <a:buChar char="•"/>
            </a:pPr>
            <a:r>
              <a:rPr lang="en-US" sz="2800" b="1"/>
              <a:t> Exposed for Hypocrisy (</a:t>
            </a:r>
            <a:r>
              <a:rPr lang="en-US" sz="2800" b="1">
                <a:solidFill>
                  <a:schemeClr val="accent2"/>
                </a:solidFill>
              </a:rPr>
              <a:t>Gal. 2:11-14</a:t>
            </a:r>
            <a:r>
              <a:rPr lang="en-US" sz="2800" b="1"/>
              <a:t>)</a:t>
            </a:r>
          </a:p>
          <a:p>
            <a:pPr>
              <a:spcBef>
                <a:spcPct val="50000"/>
              </a:spcBef>
              <a:buFontTx/>
              <a:buChar char="•"/>
            </a:pPr>
            <a:r>
              <a:rPr lang="en-US" sz="2800" b="1"/>
              <a:t> Beaten &amp; Jailed (</a:t>
            </a:r>
            <a:r>
              <a:rPr lang="en-US" sz="2800" b="1">
                <a:solidFill>
                  <a:schemeClr val="accent2"/>
                </a:solidFill>
              </a:rPr>
              <a:t>Acts 4:3; 5:40</a:t>
            </a:r>
            <a:r>
              <a:rPr lang="en-US" sz="2800" b="1"/>
              <a:t>)</a:t>
            </a:r>
          </a:p>
          <a:p>
            <a:pPr>
              <a:spcBef>
                <a:spcPct val="50000"/>
              </a:spcBef>
              <a:buFontTx/>
              <a:buChar char="•"/>
            </a:pPr>
            <a:r>
              <a:rPr lang="en-US" sz="2800" b="1"/>
              <a:t> Watched Close Friend Executed (</a:t>
            </a:r>
            <a:r>
              <a:rPr lang="en-US" sz="2800" b="1">
                <a:solidFill>
                  <a:schemeClr val="accent2"/>
                </a:solidFill>
              </a:rPr>
              <a:t>Acts 12:2</a:t>
            </a:r>
            <a:r>
              <a:rPr lang="en-US" sz="2800" b="1"/>
              <a:t>)</a:t>
            </a:r>
          </a:p>
          <a:p>
            <a:pPr>
              <a:spcBef>
                <a:spcPct val="50000"/>
              </a:spcBef>
              <a:buFontTx/>
              <a:buChar char="•"/>
            </a:pPr>
            <a:r>
              <a:rPr lang="en-US" sz="2800" b="1"/>
              <a:t> Under Same Sentence of Death (</a:t>
            </a:r>
            <a:r>
              <a:rPr lang="en-US" sz="2800" b="1">
                <a:solidFill>
                  <a:schemeClr val="accent2"/>
                </a:solidFill>
              </a:rPr>
              <a:t>Acts 12:3</a:t>
            </a:r>
            <a:r>
              <a:rPr lang="en-US" sz="2800" b="1"/>
              <a:t>)</a:t>
            </a:r>
          </a:p>
          <a:p>
            <a:pPr>
              <a:spcBef>
                <a:spcPct val="50000"/>
              </a:spcBef>
            </a:pPr>
            <a:r>
              <a:rPr lang="en-US" sz="2800" b="1">
                <a:solidFill>
                  <a:schemeClr val="accent2"/>
                </a:solidFill>
              </a:rPr>
              <a:t>1 Peter 5:8-10</a:t>
            </a:r>
            <a:r>
              <a:rPr lang="en-US" sz="2800" b="1">
                <a:solidFill>
                  <a:srgbClr val="FF0000"/>
                </a:solidFill>
              </a:rPr>
              <a:t> </a:t>
            </a:r>
            <a:r>
              <a:rPr lang="en-US" sz="2800" b="1"/>
              <a:t>-</a:t>
            </a:r>
            <a:r>
              <a:rPr lang="en-US" sz="2800" b="1">
                <a:solidFill>
                  <a:srgbClr val="FF0000"/>
                </a:solidFill>
              </a:rPr>
              <a:t> Through It All, He Still Kept Going!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102">
                                            <p:txEl>
                                              <p:pRg st="0" end="0"/>
                                            </p:txEl>
                                          </p:spTgt>
                                        </p:tgtEl>
                                        <p:attrNameLst>
                                          <p:attrName>style.visibility</p:attrName>
                                        </p:attrNameLst>
                                      </p:cBhvr>
                                      <p:to>
                                        <p:strVal val="visible"/>
                                      </p:to>
                                    </p:set>
                                    <p:animEffect transition="in" filter="fade">
                                      <p:cBhvr>
                                        <p:cTn id="7" dur="1000"/>
                                        <p:tgtEl>
                                          <p:spTgt spid="410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102">
                                            <p:txEl>
                                              <p:pRg st="1" end="1"/>
                                            </p:txEl>
                                          </p:spTgt>
                                        </p:tgtEl>
                                        <p:attrNameLst>
                                          <p:attrName>style.visibility</p:attrName>
                                        </p:attrNameLst>
                                      </p:cBhvr>
                                      <p:to>
                                        <p:strVal val="visible"/>
                                      </p:to>
                                    </p:set>
                                    <p:animEffect transition="in" filter="fade">
                                      <p:cBhvr>
                                        <p:cTn id="12" dur="1000"/>
                                        <p:tgtEl>
                                          <p:spTgt spid="410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102">
                                            <p:txEl>
                                              <p:pRg st="2" end="2"/>
                                            </p:txEl>
                                          </p:spTgt>
                                        </p:tgtEl>
                                        <p:attrNameLst>
                                          <p:attrName>style.visibility</p:attrName>
                                        </p:attrNameLst>
                                      </p:cBhvr>
                                      <p:to>
                                        <p:strVal val="visible"/>
                                      </p:to>
                                    </p:set>
                                    <p:animEffect transition="in" filter="fade">
                                      <p:cBhvr>
                                        <p:cTn id="17" dur="1000"/>
                                        <p:tgtEl>
                                          <p:spTgt spid="410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102">
                                            <p:txEl>
                                              <p:pRg st="3" end="3"/>
                                            </p:txEl>
                                          </p:spTgt>
                                        </p:tgtEl>
                                        <p:attrNameLst>
                                          <p:attrName>style.visibility</p:attrName>
                                        </p:attrNameLst>
                                      </p:cBhvr>
                                      <p:to>
                                        <p:strVal val="visible"/>
                                      </p:to>
                                    </p:set>
                                    <p:animEffect transition="in" filter="fade">
                                      <p:cBhvr>
                                        <p:cTn id="22" dur="1000"/>
                                        <p:tgtEl>
                                          <p:spTgt spid="410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102">
                                            <p:txEl>
                                              <p:pRg st="4" end="4"/>
                                            </p:txEl>
                                          </p:spTgt>
                                        </p:tgtEl>
                                        <p:attrNameLst>
                                          <p:attrName>style.visibility</p:attrName>
                                        </p:attrNameLst>
                                      </p:cBhvr>
                                      <p:to>
                                        <p:strVal val="visible"/>
                                      </p:to>
                                    </p:set>
                                    <p:animEffect transition="in" filter="fade">
                                      <p:cBhvr>
                                        <p:cTn id="27" dur="1000"/>
                                        <p:tgtEl>
                                          <p:spTgt spid="410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4102">
                                            <p:txEl>
                                              <p:pRg st="5" end="5"/>
                                            </p:txEl>
                                          </p:spTgt>
                                        </p:tgtEl>
                                        <p:attrNameLst>
                                          <p:attrName>style.visibility</p:attrName>
                                        </p:attrNameLst>
                                      </p:cBhvr>
                                      <p:to>
                                        <p:strVal val="visible"/>
                                      </p:to>
                                    </p:set>
                                    <p:animEffect transition="in" filter="fade">
                                      <p:cBhvr>
                                        <p:cTn id="32" dur="1000"/>
                                        <p:tgtEl>
                                          <p:spTgt spid="410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4102">
                                            <p:txEl>
                                              <p:pRg st="6" end="6"/>
                                            </p:txEl>
                                          </p:spTgt>
                                        </p:tgtEl>
                                        <p:attrNameLst>
                                          <p:attrName>style.visibility</p:attrName>
                                        </p:attrNameLst>
                                      </p:cBhvr>
                                      <p:to>
                                        <p:strVal val="visible"/>
                                      </p:to>
                                    </p:set>
                                    <p:animEffect transition="in" filter="fade">
                                      <p:cBhvr>
                                        <p:cTn id="37" dur="1000"/>
                                        <p:tgtEl>
                                          <p:spTgt spid="410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124" name="WordArt 4"/>
          <p:cNvSpPr>
            <a:spLocks noChangeArrowheads="1" noChangeShapeType="1" noTextEdit="1"/>
          </p:cNvSpPr>
          <p:nvPr/>
        </p:nvSpPr>
        <p:spPr bwMode="auto">
          <a:xfrm>
            <a:off x="990600" y="304800"/>
            <a:ext cx="7162800" cy="533400"/>
          </a:xfrm>
          <a:prstGeom prst="rect">
            <a:avLst/>
          </a:prstGeom>
        </p:spPr>
        <p:txBody>
          <a:bodyPr wrap="none" fromWordArt="1">
            <a:prstTxWarp prst="textPlain">
              <a:avLst>
                <a:gd name="adj" fmla="val 50000"/>
              </a:avLst>
            </a:prstTxWarp>
          </a:bodyPr>
          <a:lstStyle/>
          <a:p>
            <a:pPr algn="ctr"/>
            <a:r>
              <a:rPr lang="en-US" sz="3600" i="1" kern="10">
                <a:ln w="28575">
                  <a:solidFill>
                    <a:srgbClr val="0000FF"/>
                  </a:solidFill>
                  <a:round/>
                  <a:headEnd/>
                  <a:tailEnd/>
                </a:ln>
                <a:solidFill>
                  <a:srgbClr val="FFFF00"/>
                </a:solidFill>
                <a:effectLst>
                  <a:outerShdw blurRad="63500" dist="38099" dir="2700000" algn="ctr" rotWithShape="0">
                    <a:srgbClr val="000000">
                      <a:alpha val="80000"/>
                    </a:srgbClr>
                  </a:outerShdw>
                </a:effectLst>
                <a:latin typeface="Arial Black"/>
                <a:ea typeface="Arial Black"/>
                <a:cs typeface="Arial Black"/>
              </a:rPr>
              <a:t>PERSEVERANCE</a:t>
            </a:r>
          </a:p>
        </p:txBody>
      </p:sp>
      <p:sp>
        <p:nvSpPr>
          <p:cNvPr id="5125" name="Text Box 5"/>
          <p:cNvSpPr txBox="1">
            <a:spLocks noChangeArrowheads="1"/>
          </p:cNvSpPr>
          <p:nvPr/>
        </p:nvSpPr>
        <p:spPr bwMode="auto">
          <a:xfrm>
            <a:off x="2362200" y="1219200"/>
            <a:ext cx="4419600" cy="641350"/>
          </a:xfrm>
          <a:prstGeom prst="rect">
            <a:avLst/>
          </a:prstGeom>
          <a:noFill/>
          <a:ln w="9525">
            <a:noFill/>
            <a:miter lim="800000"/>
            <a:headEnd/>
            <a:tailEnd/>
          </a:ln>
          <a:effectLst/>
        </p:spPr>
        <p:txBody>
          <a:bodyPr>
            <a:prstTxWarp prst="textNoShape">
              <a:avLst/>
            </a:prstTxWarp>
            <a:spAutoFit/>
          </a:bodyPr>
          <a:lstStyle/>
          <a:p>
            <a:pPr algn="ctr">
              <a:spcBef>
                <a:spcPct val="50000"/>
              </a:spcBef>
            </a:pPr>
            <a:r>
              <a:rPr lang="en-US" sz="3600" b="1">
                <a:solidFill>
                  <a:srgbClr val="FF0000"/>
                </a:solidFill>
              </a:rPr>
              <a:t>Paul Didn’t Quit!</a:t>
            </a:r>
          </a:p>
        </p:txBody>
      </p:sp>
      <p:sp>
        <p:nvSpPr>
          <p:cNvPr id="5126" name="Text Box 6"/>
          <p:cNvSpPr txBox="1">
            <a:spLocks noChangeArrowheads="1"/>
          </p:cNvSpPr>
          <p:nvPr/>
        </p:nvSpPr>
        <p:spPr bwMode="auto">
          <a:xfrm>
            <a:off x="152400" y="2057400"/>
            <a:ext cx="8839200" cy="3816350"/>
          </a:xfrm>
          <a:prstGeom prst="rect">
            <a:avLst/>
          </a:prstGeom>
          <a:noFill/>
          <a:ln w="9525">
            <a:noFill/>
            <a:miter lim="800000"/>
            <a:headEnd/>
            <a:tailEnd/>
          </a:ln>
          <a:effectLst/>
        </p:spPr>
        <p:txBody>
          <a:bodyPr>
            <a:prstTxWarp prst="textNoShape">
              <a:avLst/>
            </a:prstTxWarp>
            <a:spAutoFit/>
          </a:bodyPr>
          <a:lstStyle/>
          <a:p>
            <a:pPr>
              <a:spcBef>
                <a:spcPct val="50000"/>
              </a:spcBef>
              <a:buFontTx/>
              <a:buChar char="•"/>
            </a:pPr>
            <a:r>
              <a:rPr lang="en-US" sz="2800" b="1"/>
              <a:t> Stoned &amp; Left for Dead (</a:t>
            </a:r>
            <a:r>
              <a:rPr lang="en-US" sz="2800" b="1">
                <a:solidFill>
                  <a:schemeClr val="accent2"/>
                </a:solidFill>
              </a:rPr>
              <a:t>Acts 14:19</a:t>
            </a:r>
            <a:r>
              <a:rPr lang="en-US" sz="2800" b="1"/>
              <a:t>)</a:t>
            </a:r>
          </a:p>
          <a:p>
            <a:pPr>
              <a:spcBef>
                <a:spcPct val="50000"/>
              </a:spcBef>
              <a:buFontTx/>
              <a:buChar char="•"/>
            </a:pPr>
            <a:r>
              <a:rPr lang="en-US" sz="2800" b="1"/>
              <a:t> Beaten &amp; Jailed in Philippi (</a:t>
            </a:r>
            <a:r>
              <a:rPr lang="en-US" sz="2800" b="1">
                <a:solidFill>
                  <a:schemeClr val="accent2"/>
                </a:solidFill>
              </a:rPr>
              <a:t>Acts 16:23</a:t>
            </a:r>
            <a:r>
              <a:rPr lang="en-US" sz="2800" b="1"/>
              <a:t>)</a:t>
            </a:r>
          </a:p>
          <a:p>
            <a:pPr>
              <a:spcBef>
                <a:spcPct val="50000"/>
              </a:spcBef>
              <a:buFontTx/>
              <a:buChar char="•"/>
            </a:pPr>
            <a:r>
              <a:rPr lang="en-US" sz="2800" b="1"/>
              <a:t> Persecuted Repeatedly (</a:t>
            </a:r>
            <a:r>
              <a:rPr lang="en-US" sz="2800" b="1">
                <a:solidFill>
                  <a:schemeClr val="accent2"/>
                </a:solidFill>
              </a:rPr>
              <a:t>Acts 17:5-13</a:t>
            </a:r>
            <a:r>
              <a:rPr lang="en-US" sz="2800" b="1"/>
              <a:t>)</a:t>
            </a:r>
          </a:p>
          <a:p>
            <a:pPr>
              <a:spcBef>
                <a:spcPct val="50000"/>
              </a:spcBef>
              <a:buFontTx/>
              <a:buChar char="•"/>
            </a:pPr>
            <a:r>
              <a:rPr lang="en-US" sz="2800" b="1"/>
              <a:t> Suffered Beyond Comprehension (</a:t>
            </a:r>
            <a:r>
              <a:rPr lang="en-US" sz="2800" b="1">
                <a:solidFill>
                  <a:schemeClr val="accent2"/>
                </a:solidFill>
              </a:rPr>
              <a:t>2 Cor. 11:22ff</a:t>
            </a:r>
            <a:r>
              <a:rPr lang="en-US" sz="2800" b="1"/>
              <a:t>)</a:t>
            </a:r>
          </a:p>
          <a:p>
            <a:pPr>
              <a:spcBef>
                <a:spcPct val="50000"/>
              </a:spcBef>
              <a:buFontTx/>
              <a:buChar char="•"/>
            </a:pPr>
            <a:r>
              <a:rPr lang="en-US" sz="2800" b="1"/>
              <a:t> Endured Thorn in the Flesh (</a:t>
            </a:r>
            <a:r>
              <a:rPr lang="en-US" sz="2800" b="1">
                <a:solidFill>
                  <a:schemeClr val="accent2"/>
                </a:solidFill>
              </a:rPr>
              <a:t>2 Cor. 12:7-10</a:t>
            </a:r>
            <a:r>
              <a:rPr lang="en-US" sz="2800" b="1"/>
              <a:t>)</a:t>
            </a:r>
          </a:p>
          <a:p>
            <a:pPr algn="ctr">
              <a:spcBef>
                <a:spcPct val="50000"/>
              </a:spcBef>
            </a:pPr>
            <a:r>
              <a:rPr lang="en-US" sz="3200" b="1">
                <a:solidFill>
                  <a:schemeClr val="accent2"/>
                </a:solidFill>
              </a:rPr>
              <a:t>2 Tim. 4:6-8</a:t>
            </a:r>
            <a:r>
              <a:rPr lang="en-US" sz="3200" b="1">
                <a:solidFill>
                  <a:srgbClr val="FF0000"/>
                </a:solidFill>
              </a:rPr>
              <a:t> </a:t>
            </a:r>
            <a:r>
              <a:rPr lang="en-US" sz="3200" b="1"/>
              <a:t>–</a:t>
            </a:r>
            <a:r>
              <a:rPr lang="en-US" sz="3200" b="1">
                <a:solidFill>
                  <a:srgbClr val="FF0000"/>
                </a:solidFill>
              </a:rPr>
              <a:t> He Never Gave Up!</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126">
                                            <p:txEl>
                                              <p:pRg st="0" end="0"/>
                                            </p:txEl>
                                          </p:spTgt>
                                        </p:tgtEl>
                                        <p:attrNameLst>
                                          <p:attrName>style.visibility</p:attrName>
                                        </p:attrNameLst>
                                      </p:cBhvr>
                                      <p:to>
                                        <p:strVal val="visible"/>
                                      </p:to>
                                    </p:set>
                                    <p:animEffect transition="in" filter="fade">
                                      <p:cBhvr>
                                        <p:cTn id="7" dur="1000"/>
                                        <p:tgtEl>
                                          <p:spTgt spid="512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126">
                                            <p:txEl>
                                              <p:pRg st="1" end="1"/>
                                            </p:txEl>
                                          </p:spTgt>
                                        </p:tgtEl>
                                        <p:attrNameLst>
                                          <p:attrName>style.visibility</p:attrName>
                                        </p:attrNameLst>
                                      </p:cBhvr>
                                      <p:to>
                                        <p:strVal val="visible"/>
                                      </p:to>
                                    </p:set>
                                    <p:animEffect transition="in" filter="fade">
                                      <p:cBhvr>
                                        <p:cTn id="12" dur="1000"/>
                                        <p:tgtEl>
                                          <p:spTgt spid="512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126">
                                            <p:txEl>
                                              <p:pRg st="2" end="2"/>
                                            </p:txEl>
                                          </p:spTgt>
                                        </p:tgtEl>
                                        <p:attrNameLst>
                                          <p:attrName>style.visibility</p:attrName>
                                        </p:attrNameLst>
                                      </p:cBhvr>
                                      <p:to>
                                        <p:strVal val="visible"/>
                                      </p:to>
                                    </p:set>
                                    <p:animEffect transition="in" filter="fade">
                                      <p:cBhvr>
                                        <p:cTn id="17" dur="1000"/>
                                        <p:tgtEl>
                                          <p:spTgt spid="512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126">
                                            <p:txEl>
                                              <p:pRg st="3" end="3"/>
                                            </p:txEl>
                                          </p:spTgt>
                                        </p:tgtEl>
                                        <p:attrNameLst>
                                          <p:attrName>style.visibility</p:attrName>
                                        </p:attrNameLst>
                                      </p:cBhvr>
                                      <p:to>
                                        <p:strVal val="visible"/>
                                      </p:to>
                                    </p:set>
                                    <p:animEffect transition="in" filter="fade">
                                      <p:cBhvr>
                                        <p:cTn id="22" dur="1000"/>
                                        <p:tgtEl>
                                          <p:spTgt spid="512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126">
                                            <p:txEl>
                                              <p:pRg st="4" end="4"/>
                                            </p:txEl>
                                          </p:spTgt>
                                        </p:tgtEl>
                                        <p:attrNameLst>
                                          <p:attrName>style.visibility</p:attrName>
                                        </p:attrNameLst>
                                      </p:cBhvr>
                                      <p:to>
                                        <p:strVal val="visible"/>
                                      </p:to>
                                    </p:set>
                                    <p:animEffect transition="in" filter="fade">
                                      <p:cBhvr>
                                        <p:cTn id="27" dur="1000"/>
                                        <p:tgtEl>
                                          <p:spTgt spid="5126">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5126">
                                            <p:txEl>
                                              <p:pRg st="5" end="5"/>
                                            </p:txEl>
                                          </p:spTgt>
                                        </p:tgtEl>
                                        <p:attrNameLst>
                                          <p:attrName>style.visibility</p:attrName>
                                        </p:attrNameLst>
                                      </p:cBhvr>
                                      <p:to>
                                        <p:strVal val="visible"/>
                                      </p:to>
                                    </p:set>
                                    <p:animEffect transition="in" filter="fade">
                                      <p:cBhvr>
                                        <p:cTn id="32" dur="1000"/>
                                        <p:tgtEl>
                                          <p:spTgt spid="5126">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148" name="WordArt 4"/>
          <p:cNvSpPr>
            <a:spLocks noChangeArrowheads="1" noChangeShapeType="1" noTextEdit="1"/>
          </p:cNvSpPr>
          <p:nvPr/>
        </p:nvSpPr>
        <p:spPr bwMode="auto">
          <a:xfrm>
            <a:off x="990600" y="304800"/>
            <a:ext cx="7162800" cy="533400"/>
          </a:xfrm>
          <a:prstGeom prst="rect">
            <a:avLst/>
          </a:prstGeom>
        </p:spPr>
        <p:txBody>
          <a:bodyPr wrap="none" fromWordArt="1">
            <a:prstTxWarp prst="textPlain">
              <a:avLst>
                <a:gd name="adj" fmla="val 50000"/>
              </a:avLst>
            </a:prstTxWarp>
          </a:bodyPr>
          <a:lstStyle/>
          <a:p>
            <a:pPr algn="ctr"/>
            <a:r>
              <a:rPr lang="en-US" sz="3600" i="1" kern="10">
                <a:ln w="28575">
                  <a:solidFill>
                    <a:srgbClr val="0000FF"/>
                  </a:solidFill>
                  <a:round/>
                  <a:headEnd/>
                  <a:tailEnd/>
                </a:ln>
                <a:solidFill>
                  <a:srgbClr val="FFFF00"/>
                </a:solidFill>
                <a:effectLst>
                  <a:outerShdw blurRad="63500" dist="38099" dir="2700000" algn="ctr" rotWithShape="0">
                    <a:srgbClr val="000000">
                      <a:alpha val="80000"/>
                    </a:srgbClr>
                  </a:outerShdw>
                </a:effectLst>
                <a:latin typeface="Arial Black"/>
                <a:ea typeface="Arial Black"/>
                <a:cs typeface="Arial Black"/>
              </a:rPr>
              <a:t>PERSEVERANCE</a:t>
            </a:r>
          </a:p>
        </p:txBody>
      </p:sp>
      <p:sp>
        <p:nvSpPr>
          <p:cNvPr id="6149" name="Text Box 5"/>
          <p:cNvSpPr txBox="1">
            <a:spLocks noChangeArrowheads="1"/>
          </p:cNvSpPr>
          <p:nvPr/>
        </p:nvSpPr>
        <p:spPr bwMode="auto">
          <a:xfrm>
            <a:off x="2019300" y="1219200"/>
            <a:ext cx="5105400" cy="641350"/>
          </a:xfrm>
          <a:prstGeom prst="rect">
            <a:avLst/>
          </a:prstGeom>
          <a:noFill/>
          <a:ln w="9525">
            <a:noFill/>
            <a:miter lim="800000"/>
            <a:headEnd/>
            <a:tailEnd/>
          </a:ln>
          <a:effectLst/>
        </p:spPr>
        <p:txBody>
          <a:bodyPr>
            <a:prstTxWarp prst="textNoShape">
              <a:avLst/>
            </a:prstTxWarp>
            <a:spAutoFit/>
          </a:bodyPr>
          <a:lstStyle/>
          <a:p>
            <a:pPr algn="ctr">
              <a:spcBef>
                <a:spcPct val="50000"/>
              </a:spcBef>
            </a:pPr>
            <a:r>
              <a:rPr lang="en-US" sz="3600" b="1">
                <a:solidFill>
                  <a:srgbClr val="FF0000"/>
                </a:solidFill>
              </a:rPr>
              <a:t>John Mark Didn’t Quit!</a:t>
            </a:r>
          </a:p>
        </p:txBody>
      </p:sp>
      <p:sp>
        <p:nvSpPr>
          <p:cNvPr id="6150" name="Text Box 6"/>
          <p:cNvSpPr txBox="1">
            <a:spLocks noChangeArrowheads="1"/>
          </p:cNvSpPr>
          <p:nvPr/>
        </p:nvSpPr>
        <p:spPr bwMode="auto">
          <a:xfrm>
            <a:off x="152400" y="2057400"/>
            <a:ext cx="8839200" cy="3725863"/>
          </a:xfrm>
          <a:prstGeom prst="rect">
            <a:avLst/>
          </a:prstGeom>
          <a:noFill/>
          <a:ln w="9525">
            <a:noFill/>
            <a:miter lim="800000"/>
            <a:headEnd/>
            <a:tailEnd/>
          </a:ln>
          <a:effectLst/>
        </p:spPr>
        <p:txBody>
          <a:bodyPr>
            <a:prstTxWarp prst="textNoShape">
              <a:avLst/>
            </a:prstTxWarp>
            <a:spAutoFit/>
          </a:bodyPr>
          <a:lstStyle/>
          <a:p>
            <a:pPr>
              <a:spcBef>
                <a:spcPct val="50000"/>
              </a:spcBef>
              <a:buFontTx/>
              <a:buChar char="•"/>
            </a:pPr>
            <a:r>
              <a:rPr lang="en-US" sz="2800" b="1"/>
              <a:t> Turned Back In Pamphylia (</a:t>
            </a:r>
            <a:r>
              <a:rPr lang="en-US" sz="2800" b="1">
                <a:solidFill>
                  <a:schemeClr val="accent2"/>
                </a:solidFill>
              </a:rPr>
              <a:t>Acts 15:38</a:t>
            </a:r>
            <a:r>
              <a:rPr lang="en-US" sz="2800" b="1"/>
              <a:t>)</a:t>
            </a:r>
          </a:p>
          <a:p>
            <a:pPr>
              <a:spcBef>
                <a:spcPct val="50000"/>
              </a:spcBef>
              <a:buFontTx/>
              <a:buChar char="•"/>
            </a:pPr>
            <a:r>
              <a:rPr lang="en-US" sz="2800" b="1"/>
              <a:t> Paul Lost Confidence In Him</a:t>
            </a:r>
          </a:p>
          <a:p>
            <a:pPr>
              <a:spcBef>
                <a:spcPct val="50000"/>
              </a:spcBef>
              <a:buFontTx/>
              <a:buChar char="•"/>
            </a:pPr>
            <a:r>
              <a:rPr lang="en-US" sz="2800" b="1"/>
              <a:t> He Didn’t Quit:</a:t>
            </a:r>
          </a:p>
          <a:p>
            <a:pPr lvl="1">
              <a:spcBef>
                <a:spcPct val="50000"/>
              </a:spcBef>
              <a:buClr>
                <a:schemeClr val="accent2"/>
              </a:buClr>
              <a:buSzPct val="110000"/>
              <a:buFont typeface="Wingdings" charset="2"/>
              <a:buChar char="Ø"/>
            </a:pPr>
            <a:r>
              <a:rPr lang="en-US" sz="2800" b="1"/>
              <a:t> Went With Barnabas (</a:t>
            </a:r>
            <a:r>
              <a:rPr lang="en-US" sz="2800" b="1">
                <a:solidFill>
                  <a:schemeClr val="accent2"/>
                </a:solidFill>
              </a:rPr>
              <a:t>Acts 15:39</a:t>
            </a:r>
            <a:r>
              <a:rPr lang="en-US" sz="2800" b="1"/>
              <a:t>)</a:t>
            </a:r>
          </a:p>
          <a:p>
            <a:pPr lvl="1">
              <a:spcBef>
                <a:spcPct val="50000"/>
              </a:spcBef>
              <a:buClr>
                <a:schemeClr val="accent2"/>
              </a:buClr>
              <a:buSzPct val="110000"/>
              <a:buFont typeface="Wingdings" charset="2"/>
              <a:buChar char="Ø"/>
            </a:pPr>
            <a:r>
              <a:rPr lang="en-US" sz="2800" b="1"/>
              <a:t> Gained Respect of Paul (</a:t>
            </a:r>
            <a:r>
              <a:rPr lang="en-US" sz="2800" b="1">
                <a:solidFill>
                  <a:schemeClr val="accent2"/>
                </a:solidFill>
              </a:rPr>
              <a:t>2 Tim. 4:11</a:t>
            </a:r>
            <a:r>
              <a:rPr lang="en-US" sz="2800" b="1"/>
              <a:t>)</a:t>
            </a:r>
          </a:p>
          <a:p>
            <a:pPr lvl="1">
              <a:spcBef>
                <a:spcPct val="50000"/>
              </a:spcBef>
              <a:buClr>
                <a:schemeClr val="accent2"/>
              </a:buClr>
              <a:buSzPct val="110000"/>
              <a:buFont typeface="Wingdings" charset="2"/>
              <a:buChar char="Ø"/>
            </a:pPr>
            <a:r>
              <a:rPr lang="en-US" sz="2800" b="1"/>
              <a:t> A Help To Peter In Babylon (</a:t>
            </a:r>
            <a:r>
              <a:rPr lang="en-US" sz="2800" b="1">
                <a:solidFill>
                  <a:schemeClr val="accent2"/>
                </a:solidFill>
              </a:rPr>
              <a:t>1 Pet. 5:13</a:t>
            </a:r>
            <a:r>
              <a:rPr lang="en-US" sz="2800" b="1"/>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150">
                                            <p:txEl>
                                              <p:pRg st="0" end="0"/>
                                            </p:txEl>
                                          </p:spTgt>
                                        </p:tgtEl>
                                        <p:attrNameLst>
                                          <p:attrName>style.visibility</p:attrName>
                                        </p:attrNameLst>
                                      </p:cBhvr>
                                      <p:to>
                                        <p:strVal val="visible"/>
                                      </p:to>
                                    </p:set>
                                    <p:animEffect transition="in" filter="fade">
                                      <p:cBhvr>
                                        <p:cTn id="7" dur="1000"/>
                                        <p:tgtEl>
                                          <p:spTgt spid="615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150">
                                            <p:txEl>
                                              <p:pRg st="1" end="1"/>
                                            </p:txEl>
                                          </p:spTgt>
                                        </p:tgtEl>
                                        <p:attrNameLst>
                                          <p:attrName>style.visibility</p:attrName>
                                        </p:attrNameLst>
                                      </p:cBhvr>
                                      <p:to>
                                        <p:strVal val="visible"/>
                                      </p:to>
                                    </p:set>
                                    <p:animEffect transition="in" filter="fade">
                                      <p:cBhvr>
                                        <p:cTn id="12" dur="1000"/>
                                        <p:tgtEl>
                                          <p:spTgt spid="615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150">
                                            <p:txEl>
                                              <p:pRg st="2" end="2"/>
                                            </p:txEl>
                                          </p:spTgt>
                                        </p:tgtEl>
                                        <p:attrNameLst>
                                          <p:attrName>style.visibility</p:attrName>
                                        </p:attrNameLst>
                                      </p:cBhvr>
                                      <p:to>
                                        <p:strVal val="visible"/>
                                      </p:to>
                                    </p:set>
                                    <p:animEffect transition="in" filter="fade">
                                      <p:cBhvr>
                                        <p:cTn id="17" dur="1000"/>
                                        <p:tgtEl>
                                          <p:spTgt spid="6150">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6150">
                                            <p:txEl>
                                              <p:pRg st="3" end="3"/>
                                            </p:txEl>
                                          </p:spTgt>
                                        </p:tgtEl>
                                        <p:attrNameLst>
                                          <p:attrName>style.visibility</p:attrName>
                                        </p:attrNameLst>
                                      </p:cBhvr>
                                      <p:to>
                                        <p:strVal val="visible"/>
                                      </p:to>
                                    </p:set>
                                    <p:animEffect transition="in" filter="fade">
                                      <p:cBhvr>
                                        <p:cTn id="22" dur="1000"/>
                                        <p:tgtEl>
                                          <p:spTgt spid="6150">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6150">
                                            <p:txEl>
                                              <p:pRg st="4" end="4"/>
                                            </p:txEl>
                                          </p:spTgt>
                                        </p:tgtEl>
                                        <p:attrNameLst>
                                          <p:attrName>style.visibility</p:attrName>
                                        </p:attrNameLst>
                                      </p:cBhvr>
                                      <p:to>
                                        <p:strVal val="visible"/>
                                      </p:to>
                                    </p:set>
                                    <p:animEffect transition="in" filter="fade">
                                      <p:cBhvr>
                                        <p:cTn id="27" dur="1000"/>
                                        <p:tgtEl>
                                          <p:spTgt spid="6150">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6150">
                                            <p:txEl>
                                              <p:pRg st="5" end="5"/>
                                            </p:txEl>
                                          </p:spTgt>
                                        </p:tgtEl>
                                        <p:attrNameLst>
                                          <p:attrName>style.visibility</p:attrName>
                                        </p:attrNameLst>
                                      </p:cBhvr>
                                      <p:to>
                                        <p:strVal val="visible"/>
                                      </p:to>
                                    </p:set>
                                    <p:animEffect transition="in" filter="fade">
                                      <p:cBhvr>
                                        <p:cTn id="32" dur="1000"/>
                                        <p:tgtEl>
                                          <p:spTgt spid="6150">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172" name="WordArt 4"/>
          <p:cNvSpPr>
            <a:spLocks noChangeArrowheads="1" noChangeShapeType="1" noTextEdit="1"/>
          </p:cNvSpPr>
          <p:nvPr/>
        </p:nvSpPr>
        <p:spPr bwMode="auto">
          <a:xfrm>
            <a:off x="990600" y="304800"/>
            <a:ext cx="7162800" cy="533400"/>
          </a:xfrm>
          <a:prstGeom prst="rect">
            <a:avLst/>
          </a:prstGeom>
        </p:spPr>
        <p:txBody>
          <a:bodyPr wrap="none" fromWordArt="1">
            <a:prstTxWarp prst="textPlain">
              <a:avLst>
                <a:gd name="adj" fmla="val 50000"/>
              </a:avLst>
            </a:prstTxWarp>
          </a:bodyPr>
          <a:lstStyle/>
          <a:p>
            <a:pPr algn="ctr"/>
            <a:r>
              <a:rPr lang="en-US" sz="3600" i="1" kern="10">
                <a:ln w="28575">
                  <a:solidFill>
                    <a:srgbClr val="0000FF"/>
                  </a:solidFill>
                  <a:round/>
                  <a:headEnd/>
                  <a:tailEnd/>
                </a:ln>
                <a:solidFill>
                  <a:srgbClr val="FFFF00"/>
                </a:solidFill>
                <a:effectLst>
                  <a:outerShdw blurRad="63500" dist="38099" dir="2700000" algn="ctr" rotWithShape="0">
                    <a:srgbClr val="000000">
                      <a:alpha val="80000"/>
                    </a:srgbClr>
                  </a:outerShdw>
                </a:effectLst>
                <a:latin typeface="Arial Black"/>
                <a:ea typeface="Arial Black"/>
                <a:cs typeface="Arial Black"/>
              </a:rPr>
              <a:t>PERSEVERANCE</a:t>
            </a:r>
          </a:p>
        </p:txBody>
      </p:sp>
      <p:sp>
        <p:nvSpPr>
          <p:cNvPr id="7173" name="Text Box 5"/>
          <p:cNvSpPr txBox="1">
            <a:spLocks noChangeArrowheads="1"/>
          </p:cNvSpPr>
          <p:nvPr/>
        </p:nvSpPr>
        <p:spPr bwMode="auto">
          <a:xfrm>
            <a:off x="2362200" y="1219200"/>
            <a:ext cx="4419600" cy="641350"/>
          </a:xfrm>
          <a:prstGeom prst="rect">
            <a:avLst/>
          </a:prstGeom>
          <a:noFill/>
          <a:ln w="9525">
            <a:noFill/>
            <a:miter lim="800000"/>
            <a:headEnd/>
            <a:tailEnd/>
          </a:ln>
          <a:effectLst/>
        </p:spPr>
        <p:txBody>
          <a:bodyPr>
            <a:prstTxWarp prst="textNoShape">
              <a:avLst/>
            </a:prstTxWarp>
            <a:spAutoFit/>
          </a:bodyPr>
          <a:lstStyle/>
          <a:p>
            <a:pPr algn="ctr">
              <a:spcBef>
                <a:spcPct val="50000"/>
              </a:spcBef>
            </a:pPr>
            <a:r>
              <a:rPr lang="en-US" sz="3600" b="1">
                <a:solidFill>
                  <a:srgbClr val="FF0000"/>
                </a:solidFill>
              </a:rPr>
              <a:t>Some Did Quit!</a:t>
            </a:r>
          </a:p>
        </p:txBody>
      </p:sp>
      <p:sp>
        <p:nvSpPr>
          <p:cNvPr id="7175" name="Text Box 7"/>
          <p:cNvSpPr txBox="1">
            <a:spLocks noChangeArrowheads="1"/>
          </p:cNvSpPr>
          <p:nvPr/>
        </p:nvSpPr>
        <p:spPr bwMode="auto">
          <a:xfrm>
            <a:off x="1219200" y="2057400"/>
            <a:ext cx="6705600" cy="2043113"/>
          </a:xfrm>
          <a:prstGeom prst="rect">
            <a:avLst/>
          </a:prstGeom>
          <a:noFill/>
          <a:ln w="9525">
            <a:noFill/>
            <a:miter lim="800000"/>
            <a:headEnd/>
            <a:tailEnd/>
          </a:ln>
          <a:effectLst/>
        </p:spPr>
        <p:txBody>
          <a:bodyPr>
            <a:prstTxWarp prst="textNoShape">
              <a:avLst/>
            </a:prstTxWarp>
            <a:spAutoFit/>
          </a:bodyPr>
          <a:lstStyle/>
          <a:p>
            <a:pPr>
              <a:spcBef>
                <a:spcPct val="50000"/>
              </a:spcBef>
              <a:buClr>
                <a:srgbClr val="FF0000"/>
              </a:buClr>
              <a:buSzPct val="125000"/>
              <a:buFont typeface="Wingdings" charset="2"/>
              <a:buChar char="L"/>
            </a:pPr>
            <a:r>
              <a:rPr lang="en-US" sz="3200" b="1"/>
              <a:t> Demas Quit (</a:t>
            </a:r>
            <a:r>
              <a:rPr lang="en-US" sz="3200" b="1">
                <a:solidFill>
                  <a:schemeClr val="accent2"/>
                </a:solidFill>
              </a:rPr>
              <a:t>2 Tim. 4:10</a:t>
            </a:r>
            <a:r>
              <a:rPr lang="en-US" sz="3200" b="1"/>
              <a:t>)</a:t>
            </a:r>
          </a:p>
          <a:p>
            <a:pPr>
              <a:spcBef>
                <a:spcPct val="50000"/>
              </a:spcBef>
              <a:buClr>
                <a:srgbClr val="FF0000"/>
              </a:buClr>
              <a:buSzPct val="125000"/>
              <a:buFont typeface="Wingdings" charset="2"/>
              <a:buChar char="L"/>
            </a:pPr>
            <a:r>
              <a:rPr lang="en-US" sz="3200" b="1"/>
              <a:t> Judas Quit (</a:t>
            </a:r>
            <a:r>
              <a:rPr lang="en-US" sz="3200" b="1">
                <a:solidFill>
                  <a:schemeClr val="accent2"/>
                </a:solidFill>
              </a:rPr>
              <a:t>Matt. 26:14-16; 49</a:t>
            </a:r>
            <a:r>
              <a:rPr lang="en-US" sz="3200" b="1"/>
              <a:t>)</a:t>
            </a:r>
          </a:p>
          <a:p>
            <a:pPr>
              <a:spcBef>
                <a:spcPct val="50000"/>
              </a:spcBef>
              <a:buClr>
                <a:srgbClr val="FF0000"/>
              </a:buClr>
              <a:buSzPct val="125000"/>
              <a:buFont typeface="Wingdings" charset="2"/>
              <a:buChar char="L"/>
            </a:pPr>
            <a:r>
              <a:rPr lang="en-US" sz="3200" b="1"/>
              <a:t> Many Disciples (</a:t>
            </a:r>
            <a:r>
              <a:rPr lang="en-US" sz="3200" b="1">
                <a:solidFill>
                  <a:schemeClr val="accent2"/>
                </a:solidFill>
              </a:rPr>
              <a:t>John 6:66</a:t>
            </a:r>
            <a:r>
              <a:rPr lang="en-US" sz="3200" b="1"/>
              <a:t>)</a:t>
            </a:r>
          </a:p>
        </p:txBody>
      </p:sp>
      <p:sp>
        <p:nvSpPr>
          <p:cNvPr id="7176" name="Text Box 8"/>
          <p:cNvSpPr txBox="1">
            <a:spLocks noChangeArrowheads="1"/>
          </p:cNvSpPr>
          <p:nvPr/>
        </p:nvSpPr>
        <p:spPr bwMode="auto">
          <a:xfrm>
            <a:off x="304800" y="4495800"/>
            <a:ext cx="8534400" cy="2054225"/>
          </a:xfrm>
          <a:prstGeom prst="rect">
            <a:avLst/>
          </a:prstGeom>
          <a:solidFill>
            <a:srgbClr val="FFFF00"/>
          </a:solidFill>
          <a:ln w="57150">
            <a:solidFill>
              <a:srgbClr val="FF0000"/>
            </a:solidFill>
            <a:miter lim="800000"/>
            <a:headEnd/>
            <a:tailEnd/>
          </a:ln>
          <a:effectLst/>
        </p:spPr>
        <p:txBody>
          <a:bodyPr>
            <a:prstTxWarp prst="textNoShape">
              <a:avLst/>
            </a:prstTxWarp>
            <a:spAutoFit/>
          </a:bodyPr>
          <a:lstStyle/>
          <a:p>
            <a:pPr algn="ctr">
              <a:lnSpc>
                <a:spcPct val="125000"/>
              </a:lnSpc>
              <a:spcBef>
                <a:spcPct val="50000"/>
              </a:spcBef>
            </a:pPr>
            <a:r>
              <a:rPr lang="en-US" sz="2800" b="1" u="sng"/>
              <a:t>Lord’s Attitude Toward Quitters</a:t>
            </a:r>
          </a:p>
          <a:p>
            <a:pPr>
              <a:lnSpc>
                <a:spcPct val="125000"/>
              </a:lnSpc>
            </a:pPr>
            <a:r>
              <a:rPr lang="en-US" sz="2400" b="1"/>
              <a:t>But Jesus said to him, "No one, having put his hand to the plow, and looking back, is fit for the kingdom of God" (Luke 9:62).</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175">
                                            <p:txEl>
                                              <p:pRg st="0" end="0"/>
                                            </p:txEl>
                                          </p:spTgt>
                                        </p:tgtEl>
                                        <p:attrNameLst>
                                          <p:attrName>style.visibility</p:attrName>
                                        </p:attrNameLst>
                                      </p:cBhvr>
                                      <p:to>
                                        <p:strVal val="visible"/>
                                      </p:to>
                                    </p:set>
                                    <p:animEffect transition="in" filter="fade">
                                      <p:cBhvr>
                                        <p:cTn id="7" dur="1000"/>
                                        <p:tgtEl>
                                          <p:spTgt spid="717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175">
                                            <p:txEl>
                                              <p:pRg st="1" end="1"/>
                                            </p:txEl>
                                          </p:spTgt>
                                        </p:tgtEl>
                                        <p:attrNameLst>
                                          <p:attrName>style.visibility</p:attrName>
                                        </p:attrNameLst>
                                      </p:cBhvr>
                                      <p:to>
                                        <p:strVal val="visible"/>
                                      </p:to>
                                    </p:set>
                                    <p:animEffect transition="in" filter="fade">
                                      <p:cBhvr>
                                        <p:cTn id="12" dur="1000"/>
                                        <p:tgtEl>
                                          <p:spTgt spid="717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7175">
                                            <p:txEl>
                                              <p:pRg st="2" end="2"/>
                                            </p:txEl>
                                          </p:spTgt>
                                        </p:tgtEl>
                                        <p:attrNameLst>
                                          <p:attrName>style.visibility</p:attrName>
                                        </p:attrNameLst>
                                      </p:cBhvr>
                                      <p:to>
                                        <p:strVal val="visible"/>
                                      </p:to>
                                    </p:set>
                                    <p:animEffect transition="in" filter="fade">
                                      <p:cBhvr>
                                        <p:cTn id="17" dur="1000"/>
                                        <p:tgtEl>
                                          <p:spTgt spid="717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7176"/>
                                        </p:tgtEl>
                                        <p:attrNameLst>
                                          <p:attrName>style.visibility</p:attrName>
                                        </p:attrNameLst>
                                      </p:cBhvr>
                                      <p:to>
                                        <p:strVal val="visible"/>
                                      </p:to>
                                    </p:set>
                                    <p:animEffect transition="in" filter="fade">
                                      <p:cBhvr>
                                        <p:cTn id="22" dur="1000"/>
                                        <p:tgtEl>
                                          <p:spTgt spid="71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6" grpId="0" animBg="1"/>
    </p:bld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196" name="WordArt 4"/>
          <p:cNvSpPr>
            <a:spLocks noChangeArrowheads="1" noChangeShapeType="1" noTextEdit="1"/>
          </p:cNvSpPr>
          <p:nvPr/>
        </p:nvSpPr>
        <p:spPr bwMode="auto">
          <a:xfrm>
            <a:off x="990600" y="304800"/>
            <a:ext cx="7162800" cy="533400"/>
          </a:xfrm>
          <a:prstGeom prst="rect">
            <a:avLst/>
          </a:prstGeom>
        </p:spPr>
        <p:txBody>
          <a:bodyPr wrap="none" fromWordArt="1">
            <a:prstTxWarp prst="textPlain">
              <a:avLst>
                <a:gd name="adj" fmla="val 50000"/>
              </a:avLst>
            </a:prstTxWarp>
          </a:bodyPr>
          <a:lstStyle/>
          <a:p>
            <a:pPr algn="ctr"/>
            <a:r>
              <a:rPr lang="en-US" sz="3600" i="1" kern="10">
                <a:ln w="28575">
                  <a:solidFill>
                    <a:srgbClr val="0000FF"/>
                  </a:solidFill>
                  <a:round/>
                  <a:headEnd/>
                  <a:tailEnd/>
                </a:ln>
                <a:solidFill>
                  <a:srgbClr val="FFFF00"/>
                </a:solidFill>
                <a:effectLst>
                  <a:outerShdw blurRad="63500" dist="38099" dir="2700000" algn="ctr" rotWithShape="0">
                    <a:srgbClr val="000000">
                      <a:alpha val="80000"/>
                    </a:srgbClr>
                  </a:outerShdw>
                </a:effectLst>
                <a:latin typeface="Arial Black"/>
                <a:ea typeface="Arial Black"/>
                <a:cs typeface="Arial Black"/>
              </a:rPr>
              <a:t>PERSEVERANCE</a:t>
            </a:r>
          </a:p>
        </p:txBody>
      </p:sp>
      <p:sp>
        <p:nvSpPr>
          <p:cNvPr id="8197" name="Text Box 5"/>
          <p:cNvSpPr txBox="1">
            <a:spLocks noChangeArrowheads="1"/>
          </p:cNvSpPr>
          <p:nvPr/>
        </p:nvSpPr>
        <p:spPr bwMode="auto">
          <a:xfrm>
            <a:off x="2362200" y="1219200"/>
            <a:ext cx="4419600" cy="641350"/>
          </a:xfrm>
          <a:prstGeom prst="rect">
            <a:avLst/>
          </a:prstGeom>
          <a:noFill/>
          <a:ln w="9525">
            <a:noFill/>
            <a:miter lim="800000"/>
            <a:headEnd/>
            <a:tailEnd/>
          </a:ln>
          <a:effectLst/>
        </p:spPr>
        <p:txBody>
          <a:bodyPr>
            <a:prstTxWarp prst="textNoShape">
              <a:avLst/>
            </a:prstTxWarp>
            <a:spAutoFit/>
          </a:bodyPr>
          <a:lstStyle/>
          <a:p>
            <a:pPr algn="ctr">
              <a:spcBef>
                <a:spcPct val="50000"/>
              </a:spcBef>
            </a:pPr>
            <a:r>
              <a:rPr lang="en-US" sz="3600" b="1">
                <a:solidFill>
                  <a:srgbClr val="FF0000"/>
                </a:solidFill>
              </a:rPr>
              <a:t>Moses Didn’t Quit!</a:t>
            </a:r>
          </a:p>
        </p:txBody>
      </p:sp>
      <p:sp>
        <p:nvSpPr>
          <p:cNvPr id="8198" name="Text Box 6"/>
          <p:cNvSpPr txBox="1">
            <a:spLocks noChangeArrowheads="1"/>
          </p:cNvSpPr>
          <p:nvPr/>
        </p:nvSpPr>
        <p:spPr bwMode="auto">
          <a:xfrm>
            <a:off x="152400" y="2057400"/>
            <a:ext cx="8839200" cy="4083050"/>
          </a:xfrm>
          <a:prstGeom prst="rect">
            <a:avLst/>
          </a:prstGeom>
          <a:noFill/>
          <a:ln w="9525">
            <a:noFill/>
            <a:miter lim="800000"/>
            <a:headEnd/>
            <a:tailEnd/>
          </a:ln>
          <a:effectLst/>
        </p:spPr>
        <p:txBody>
          <a:bodyPr>
            <a:prstTxWarp prst="textNoShape">
              <a:avLst/>
            </a:prstTxWarp>
            <a:spAutoFit/>
          </a:bodyPr>
          <a:lstStyle/>
          <a:p>
            <a:pPr>
              <a:spcBef>
                <a:spcPct val="50000"/>
              </a:spcBef>
              <a:buFontTx/>
              <a:buChar char="•"/>
            </a:pPr>
            <a:r>
              <a:rPr lang="en-US" sz="2800" b="1"/>
              <a:t> </a:t>
            </a:r>
            <a:r>
              <a:rPr lang="en-US" sz="2800" b="1" u="sng"/>
              <a:t>Steady, Constant Leadership Through Trials:</a:t>
            </a:r>
          </a:p>
          <a:p>
            <a:pPr lvl="1">
              <a:spcBef>
                <a:spcPct val="50000"/>
              </a:spcBef>
              <a:buClr>
                <a:schemeClr val="accent2"/>
              </a:buClr>
              <a:buSzPct val="110000"/>
              <a:buFont typeface="Wingdings" charset="2"/>
              <a:buChar char="Ø"/>
            </a:pPr>
            <a:r>
              <a:rPr lang="en-US" sz="2800" b="1"/>
              <a:t> </a:t>
            </a:r>
            <a:r>
              <a:rPr lang="en-US" sz="2400" b="1"/>
              <a:t>Some Upset With His Leadership (</a:t>
            </a:r>
            <a:r>
              <a:rPr lang="en-US" sz="2400" b="1">
                <a:solidFill>
                  <a:schemeClr val="accent2"/>
                </a:solidFill>
              </a:rPr>
              <a:t>Exod. 5:21</a:t>
            </a:r>
            <a:r>
              <a:rPr lang="en-US" sz="2400" b="1"/>
              <a:t>)</a:t>
            </a:r>
          </a:p>
          <a:p>
            <a:pPr lvl="1">
              <a:spcBef>
                <a:spcPct val="50000"/>
              </a:spcBef>
              <a:buClr>
                <a:schemeClr val="accent2"/>
              </a:buClr>
              <a:buSzPct val="110000"/>
              <a:buFont typeface="Wingdings" charset="2"/>
              <a:buChar char="Ø"/>
            </a:pPr>
            <a:r>
              <a:rPr lang="en-US" sz="2400" b="1"/>
              <a:t> Wanted To Return to Egypt (</a:t>
            </a:r>
            <a:r>
              <a:rPr lang="en-US" sz="2400" b="1">
                <a:solidFill>
                  <a:schemeClr val="accent2"/>
                </a:solidFill>
              </a:rPr>
              <a:t>Exod. 14:11-12</a:t>
            </a:r>
            <a:r>
              <a:rPr lang="en-US" sz="2400" b="1"/>
              <a:t>)</a:t>
            </a:r>
          </a:p>
          <a:p>
            <a:pPr lvl="1">
              <a:spcBef>
                <a:spcPct val="50000"/>
              </a:spcBef>
              <a:buClr>
                <a:schemeClr val="accent2"/>
              </a:buClr>
              <a:buSzPct val="110000"/>
              <a:buFont typeface="Wingdings" charset="2"/>
              <a:buChar char="Ø"/>
            </a:pPr>
            <a:r>
              <a:rPr lang="en-US" sz="2400" b="1"/>
              <a:t> Aaron &amp; Miriam Jealous of Him (</a:t>
            </a:r>
            <a:r>
              <a:rPr lang="en-US" sz="2400" b="1">
                <a:solidFill>
                  <a:schemeClr val="accent2"/>
                </a:solidFill>
              </a:rPr>
              <a:t>Num. 12</a:t>
            </a:r>
            <a:r>
              <a:rPr lang="en-US" sz="2400" b="1"/>
              <a:t>)</a:t>
            </a:r>
          </a:p>
          <a:p>
            <a:pPr lvl="1">
              <a:spcBef>
                <a:spcPct val="50000"/>
              </a:spcBef>
              <a:buClr>
                <a:schemeClr val="accent2"/>
              </a:buClr>
              <a:buSzPct val="110000"/>
              <a:buFont typeface="Wingdings" charset="2"/>
              <a:buChar char="Ø"/>
            </a:pPr>
            <a:r>
              <a:rPr lang="en-US" sz="2400" b="1"/>
              <a:t> Korah’s Rebellion (</a:t>
            </a:r>
            <a:r>
              <a:rPr lang="en-US" sz="2400" b="1">
                <a:solidFill>
                  <a:schemeClr val="accent2"/>
                </a:solidFill>
              </a:rPr>
              <a:t>Num. 16</a:t>
            </a:r>
            <a:r>
              <a:rPr lang="en-US" sz="2400" b="1"/>
              <a:t>)</a:t>
            </a:r>
          </a:p>
          <a:p>
            <a:pPr lvl="1">
              <a:spcBef>
                <a:spcPct val="50000"/>
              </a:spcBef>
              <a:buClr>
                <a:schemeClr val="accent2"/>
              </a:buClr>
              <a:buSzPct val="110000"/>
              <a:buFont typeface="Wingdings" charset="2"/>
              <a:buChar char="Ø"/>
            </a:pPr>
            <a:r>
              <a:rPr lang="en-US" sz="2400" b="1"/>
              <a:t> People’s Idolatry (</a:t>
            </a:r>
            <a:r>
              <a:rPr lang="en-US" sz="2400" b="1">
                <a:solidFill>
                  <a:schemeClr val="accent2"/>
                </a:solidFill>
              </a:rPr>
              <a:t>Exod. 32</a:t>
            </a:r>
            <a:r>
              <a:rPr lang="en-US" sz="2400" b="1"/>
              <a:t>)</a:t>
            </a:r>
          </a:p>
          <a:p>
            <a:pPr algn="ctr">
              <a:spcBef>
                <a:spcPct val="50000"/>
              </a:spcBef>
            </a:pPr>
            <a:r>
              <a:rPr lang="en-US" sz="3200" b="1">
                <a:solidFill>
                  <a:srgbClr val="FF0000"/>
                </a:solidFill>
              </a:rPr>
              <a:t>Through It All, He Still Kept Going!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198">
                                            <p:txEl>
                                              <p:pRg st="0" end="0"/>
                                            </p:txEl>
                                          </p:spTgt>
                                        </p:tgtEl>
                                        <p:attrNameLst>
                                          <p:attrName>style.visibility</p:attrName>
                                        </p:attrNameLst>
                                      </p:cBhvr>
                                      <p:to>
                                        <p:strVal val="visible"/>
                                      </p:to>
                                    </p:set>
                                    <p:animEffect transition="in" filter="fade">
                                      <p:cBhvr>
                                        <p:cTn id="7" dur="1000"/>
                                        <p:tgtEl>
                                          <p:spTgt spid="819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198">
                                            <p:txEl>
                                              <p:pRg st="1" end="1"/>
                                            </p:txEl>
                                          </p:spTgt>
                                        </p:tgtEl>
                                        <p:attrNameLst>
                                          <p:attrName>style.visibility</p:attrName>
                                        </p:attrNameLst>
                                      </p:cBhvr>
                                      <p:to>
                                        <p:strVal val="visible"/>
                                      </p:to>
                                    </p:set>
                                    <p:animEffect transition="in" filter="fade">
                                      <p:cBhvr>
                                        <p:cTn id="12" dur="1000"/>
                                        <p:tgtEl>
                                          <p:spTgt spid="819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8198">
                                            <p:txEl>
                                              <p:pRg st="2" end="2"/>
                                            </p:txEl>
                                          </p:spTgt>
                                        </p:tgtEl>
                                        <p:attrNameLst>
                                          <p:attrName>style.visibility</p:attrName>
                                        </p:attrNameLst>
                                      </p:cBhvr>
                                      <p:to>
                                        <p:strVal val="visible"/>
                                      </p:to>
                                    </p:set>
                                    <p:animEffect transition="in" filter="fade">
                                      <p:cBhvr>
                                        <p:cTn id="17" dur="1000"/>
                                        <p:tgtEl>
                                          <p:spTgt spid="819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8198">
                                            <p:txEl>
                                              <p:pRg st="3" end="3"/>
                                            </p:txEl>
                                          </p:spTgt>
                                        </p:tgtEl>
                                        <p:attrNameLst>
                                          <p:attrName>style.visibility</p:attrName>
                                        </p:attrNameLst>
                                      </p:cBhvr>
                                      <p:to>
                                        <p:strVal val="visible"/>
                                      </p:to>
                                    </p:set>
                                    <p:animEffect transition="in" filter="fade">
                                      <p:cBhvr>
                                        <p:cTn id="22" dur="1000"/>
                                        <p:tgtEl>
                                          <p:spTgt spid="8198">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8198">
                                            <p:txEl>
                                              <p:pRg st="4" end="4"/>
                                            </p:txEl>
                                          </p:spTgt>
                                        </p:tgtEl>
                                        <p:attrNameLst>
                                          <p:attrName>style.visibility</p:attrName>
                                        </p:attrNameLst>
                                      </p:cBhvr>
                                      <p:to>
                                        <p:strVal val="visible"/>
                                      </p:to>
                                    </p:set>
                                    <p:animEffect transition="in" filter="fade">
                                      <p:cBhvr>
                                        <p:cTn id="27" dur="1000"/>
                                        <p:tgtEl>
                                          <p:spTgt spid="8198">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8198">
                                            <p:txEl>
                                              <p:pRg st="5" end="5"/>
                                            </p:txEl>
                                          </p:spTgt>
                                        </p:tgtEl>
                                        <p:attrNameLst>
                                          <p:attrName>style.visibility</p:attrName>
                                        </p:attrNameLst>
                                      </p:cBhvr>
                                      <p:to>
                                        <p:strVal val="visible"/>
                                      </p:to>
                                    </p:set>
                                    <p:animEffect transition="in" filter="fade">
                                      <p:cBhvr>
                                        <p:cTn id="32" dur="1000"/>
                                        <p:tgtEl>
                                          <p:spTgt spid="8198">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8198">
                                            <p:txEl>
                                              <p:pRg st="6" end="6"/>
                                            </p:txEl>
                                          </p:spTgt>
                                        </p:tgtEl>
                                        <p:attrNameLst>
                                          <p:attrName>style.visibility</p:attrName>
                                        </p:attrNameLst>
                                      </p:cBhvr>
                                      <p:to>
                                        <p:strVal val="visible"/>
                                      </p:to>
                                    </p:set>
                                    <p:animEffect transition="in" filter="fade">
                                      <p:cBhvr>
                                        <p:cTn id="37" dur="1000"/>
                                        <p:tgtEl>
                                          <p:spTgt spid="8198">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220" name="WordArt 4"/>
          <p:cNvSpPr>
            <a:spLocks noChangeArrowheads="1" noChangeShapeType="1" noTextEdit="1"/>
          </p:cNvSpPr>
          <p:nvPr/>
        </p:nvSpPr>
        <p:spPr bwMode="auto">
          <a:xfrm>
            <a:off x="990600" y="304800"/>
            <a:ext cx="7162800" cy="533400"/>
          </a:xfrm>
          <a:prstGeom prst="rect">
            <a:avLst/>
          </a:prstGeom>
        </p:spPr>
        <p:txBody>
          <a:bodyPr wrap="none" fromWordArt="1">
            <a:prstTxWarp prst="textPlain">
              <a:avLst>
                <a:gd name="adj" fmla="val 50000"/>
              </a:avLst>
            </a:prstTxWarp>
          </a:bodyPr>
          <a:lstStyle/>
          <a:p>
            <a:pPr algn="ctr"/>
            <a:r>
              <a:rPr lang="en-US" sz="3600" i="1" kern="10">
                <a:ln w="28575">
                  <a:solidFill>
                    <a:srgbClr val="0000FF"/>
                  </a:solidFill>
                  <a:round/>
                  <a:headEnd/>
                  <a:tailEnd/>
                </a:ln>
                <a:solidFill>
                  <a:srgbClr val="FFFF00"/>
                </a:solidFill>
                <a:effectLst>
                  <a:outerShdw blurRad="63500" dist="38099" dir="2700000" algn="ctr" rotWithShape="0">
                    <a:srgbClr val="000000">
                      <a:alpha val="80000"/>
                    </a:srgbClr>
                  </a:outerShdw>
                </a:effectLst>
                <a:latin typeface="Arial Black"/>
                <a:ea typeface="Arial Black"/>
                <a:cs typeface="Arial Black"/>
              </a:rPr>
              <a:t>PERSEVERANCE</a:t>
            </a:r>
          </a:p>
        </p:txBody>
      </p:sp>
      <p:sp>
        <p:nvSpPr>
          <p:cNvPr id="9221" name="Text Box 5"/>
          <p:cNvSpPr txBox="1">
            <a:spLocks noChangeArrowheads="1"/>
          </p:cNvSpPr>
          <p:nvPr/>
        </p:nvSpPr>
        <p:spPr bwMode="auto">
          <a:xfrm>
            <a:off x="2171700" y="1219200"/>
            <a:ext cx="4800600" cy="641350"/>
          </a:xfrm>
          <a:prstGeom prst="rect">
            <a:avLst/>
          </a:prstGeom>
          <a:noFill/>
          <a:ln w="9525">
            <a:noFill/>
            <a:miter lim="800000"/>
            <a:headEnd/>
            <a:tailEnd/>
          </a:ln>
          <a:effectLst/>
        </p:spPr>
        <p:txBody>
          <a:bodyPr>
            <a:prstTxWarp prst="textNoShape">
              <a:avLst/>
            </a:prstTxWarp>
            <a:spAutoFit/>
          </a:bodyPr>
          <a:lstStyle/>
          <a:p>
            <a:pPr algn="ctr">
              <a:spcBef>
                <a:spcPct val="50000"/>
              </a:spcBef>
            </a:pPr>
            <a:r>
              <a:rPr lang="en-US" sz="3600" b="1">
                <a:solidFill>
                  <a:srgbClr val="FF0000"/>
                </a:solidFill>
              </a:rPr>
              <a:t>Never, Ever Give Up!</a:t>
            </a:r>
          </a:p>
        </p:txBody>
      </p:sp>
      <p:sp>
        <p:nvSpPr>
          <p:cNvPr id="9222" name="Text Box 6"/>
          <p:cNvSpPr txBox="1">
            <a:spLocks noChangeArrowheads="1"/>
          </p:cNvSpPr>
          <p:nvPr/>
        </p:nvSpPr>
        <p:spPr bwMode="auto">
          <a:xfrm>
            <a:off x="0" y="2057400"/>
            <a:ext cx="8991600" cy="4083050"/>
          </a:xfrm>
          <a:prstGeom prst="rect">
            <a:avLst/>
          </a:prstGeom>
          <a:noFill/>
          <a:ln w="9525">
            <a:noFill/>
            <a:miter lim="800000"/>
            <a:headEnd/>
            <a:tailEnd/>
          </a:ln>
          <a:effectLst/>
        </p:spPr>
        <p:txBody>
          <a:bodyPr>
            <a:prstTxWarp prst="textNoShape">
              <a:avLst/>
            </a:prstTxWarp>
            <a:spAutoFit/>
          </a:bodyPr>
          <a:lstStyle/>
          <a:p>
            <a:pPr>
              <a:spcBef>
                <a:spcPct val="50000"/>
              </a:spcBef>
              <a:buFontTx/>
              <a:buChar char="•"/>
            </a:pPr>
            <a:r>
              <a:rPr lang="en-US" sz="2800" b="1"/>
              <a:t> </a:t>
            </a:r>
            <a:r>
              <a:rPr lang="en-US" sz="2800" b="1" u="sng"/>
              <a:t>Trying To Improve In Your Service:</a:t>
            </a:r>
          </a:p>
          <a:p>
            <a:pPr lvl="1">
              <a:spcBef>
                <a:spcPct val="50000"/>
              </a:spcBef>
              <a:buClr>
                <a:schemeClr val="accent2"/>
              </a:buClr>
              <a:buSzPct val="110000"/>
              <a:buFont typeface="Wingdings" charset="2"/>
              <a:buChar char="Ø"/>
            </a:pPr>
            <a:r>
              <a:rPr lang="en-US" sz="2800" b="1"/>
              <a:t> </a:t>
            </a:r>
            <a:r>
              <a:rPr lang="en-US" sz="2400" b="1"/>
              <a:t>Learning the Scriptures (</a:t>
            </a:r>
            <a:r>
              <a:rPr lang="en-US" sz="2400" b="1">
                <a:solidFill>
                  <a:schemeClr val="accent2"/>
                </a:solidFill>
              </a:rPr>
              <a:t>2 Tim. 2:15; Matt. 28:19-20</a:t>
            </a:r>
            <a:r>
              <a:rPr lang="en-US" sz="2400" b="1"/>
              <a:t>)</a:t>
            </a:r>
          </a:p>
          <a:p>
            <a:pPr lvl="1">
              <a:spcBef>
                <a:spcPct val="50000"/>
              </a:spcBef>
              <a:buClr>
                <a:schemeClr val="accent2"/>
              </a:buClr>
              <a:buSzPct val="110000"/>
              <a:buFont typeface="Wingdings" charset="2"/>
              <a:buChar char="Ø"/>
            </a:pPr>
            <a:r>
              <a:rPr lang="en-US" sz="2400" b="1"/>
              <a:t> Leading in Worship: Songs, Prayers, etc. (</a:t>
            </a:r>
            <a:r>
              <a:rPr lang="en-US" sz="2400" b="1">
                <a:solidFill>
                  <a:schemeClr val="accent2"/>
                </a:solidFill>
              </a:rPr>
              <a:t>1 Cor. 14:26</a:t>
            </a:r>
            <a:r>
              <a:rPr lang="en-US" sz="2400" b="1"/>
              <a:t>)</a:t>
            </a:r>
          </a:p>
          <a:p>
            <a:pPr lvl="1">
              <a:spcBef>
                <a:spcPct val="50000"/>
              </a:spcBef>
              <a:buClr>
                <a:schemeClr val="accent2"/>
              </a:buClr>
              <a:buSzPct val="110000"/>
              <a:buFont typeface="Wingdings" charset="2"/>
              <a:buChar char="Ø"/>
            </a:pPr>
            <a:r>
              <a:rPr lang="en-US" sz="2400" b="1"/>
              <a:t> A Good Marriage (</a:t>
            </a:r>
            <a:r>
              <a:rPr lang="en-US" sz="2400" b="1">
                <a:solidFill>
                  <a:schemeClr val="accent2"/>
                </a:solidFill>
              </a:rPr>
              <a:t>1 Pet. 3:3-7</a:t>
            </a:r>
            <a:r>
              <a:rPr lang="en-US" sz="2400" b="1"/>
              <a:t>)</a:t>
            </a:r>
          </a:p>
          <a:p>
            <a:pPr lvl="1">
              <a:spcBef>
                <a:spcPct val="50000"/>
              </a:spcBef>
              <a:buClr>
                <a:schemeClr val="accent2"/>
              </a:buClr>
              <a:buSzPct val="110000"/>
              <a:buFont typeface="Wingdings" charset="2"/>
              <a:buChar char="Ø"/>
            </a:pPr>
            <a:r>
              <a:rPr lang="en-US" sz="2400" b="1"/>
              <a:t> Raising Godly Children (</a:t>
            </a:r>
            <a:r>
              <a:rPr lang="en-US" sz="2400" b="1">
                <a:solidFill>
                  <a:schemeClr val="accent2"/>
                </a:solidFill>
              </a:rPr>
              <a:t>Eph. 6:4</a:t>
            </a:r>
            <a:r>
              <a:rPr lang="en-US" sz="2400" b="1"/>
              <a:t>)</a:t>
            </a:r>
          </a:p>
          <a:p>
            <a:pPr lvl="1">
              <a:spcBef>
                <a:spcPct val="50000"/>
              </a:spcBef>
              <a:buClr>
                <a:schemeClr val="accent2"/>
              </a:buClr>
              <a:buSzPct val="110000"/>
              <a:buFont typeface="Wingdings" charset="2"/>
              <a:buChar char="Ø"/>
            </a:pPr>
            <a:r>
              <a:rPr lang="en-US" sz="2400" b="1"/>
              <a:t> Living Faithful Christian Life (</a:t>
            </a:r>
            <a:r>
              <a:rPr lang="en-US" sz="2400" b="1">
                <a:solidFill>
                  <a:schemeClr val="accent2"/>
                </a:solidFill>
              </a:rPr>
              <a:t>Gal. 6:9-10; Matt. 5:16</a:t>
            </a:r>
            <a:r>
              <a:rPr lang="en-US" sz="2400" b="1"/>
              <a:t>)</a:t>
            </a:r>
          </a:p>
          <a:p>
            <a:pPr algn="ctr">
              <a:spcBef>
                <a:spcPct val="50000"/>
              </a:spcBef>
            </a:pPr>
            <a:r>
              <a:rPr lang="en-US" sz="3200" b="1">
                <a:solidFill>
                  <a:srgbClr val="FF0000"/>
                </a:solidFill>
              </a:rPr>
              <a:t>Through It All, Keep Going!!!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222">
                                            <p:txEl>
                                              <p:pRg st="0" end="0"/>
                                            </p:txEl>
                                          </p:spTgt>
                                        </p:tgtEl>
                                        <p:attrNameLst>
                                          <p:attrName>style.visibility</p:attrName>
                                        </p:attrNameLst>
                                      </p:cBhvr>
                                      <p:to>
                                        <p:strVal val="visible"/>
                                      </p:to>
                                    </p:set>
                                    <p:animEffect transition="in" filter="fade">
                                      <p:cBhvr>
                                        <p:cTn id="7" dur="1000"/>
                                        <p:tgtEl>
                                          <p:spTgt spid="922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222">
                                            <p:txEl>
                                              <p:pRg st="1" end="1"/>
                                            </p:txEl>
                                          </p:spTgt>
                                        </p:tgtEl>
                                        <p:attrNameLst>
                                          <p:attrName>style.visibility</p:attrName>
                                        </p:attrNameLst>
                                      </p:cBhvr>
                                      <p:to>
                                        <p:strVal val="visible"/>
                                      </p:to>
                                    </p:set>
                                    <p:animEffect transition="in" filter="fade">
                                      <p:cBhvr>
                                        <p:cTn id="12" dur="1000"/>
                                        <p:tgtEl>
                                          <p:spTgt spid="922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9222">
                                            <p:txEl>
                                              <p:pRg st="2" end="2"/>
                                            </p:txEl>
                                          </p:spTgt>
                                        </p:tgtEl>
                                        <p:attrNameLst>
                                          <p:attrName>style.visibility</p:attrName>
                                        </p:attrNameLst>
                                      </p:cBhvr>
                                      <p:to>
                                        <p:strVal val="visible"/>
                                      </p:to>
                                    </p:set>
                                    <p:animEffect transition="in" filter="fade">
                                      <p:cBhvr>
                                        <p:cTn id="17" dur="1000"/>
                                        <p:tgtEl>
                                          <p:spTgt spid="922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9222">
                                            <p:txEl>
                                              <p:pRg st="3" end="3"/>
                                            </p:txEl>
                                          </p:spTgt>
                                        </p:tgtEl>
                                        <p:attrNameLst>
                                          <p:attrName>style.visibility</p:attrName>
                                        </p:attrNameLst>
                                      </p:cBhvr>
                                      <p:to>
                                        <p:strVal val="visible"/>
                                      </p:to>
                                    </p:set>
                                    <p:animEffect transition="in" filter="fade">
                                      <p:cBhvr>
                                        <p:cTn id="22" dur="1000"/>
                                        <p:tgtEl>
                                          <p:spTgt spid="922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9222">
                                            <p:txEl>
                                              <p:pRg st="4" end="4"/>
                                            </p:txEl>
                                          </p:spTgt>
                                        </p:tgtEl>
                                        <p:attrNameLst>
                                          <p:attrName>style.visibility</p:attrName>
                                        </p:attrNameLst>
                                      </p:cBhvr>
                                      <p:to>
                                        <p:strVal val="visible"/>
                                      </p:to>
                                    </p:set>
                                    <p:animEffect transition="in" filter="fade">
                                      <p:cBhvr>
                                        <p:cTn id="27" dur="1000"/>
                                        <p:tgtEl>
                                          <p:spTgt spid="922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9222">
                                            <p:txEl>
                                              <p:pRg st="5" end="5"/>
                                            </p:txEl>
                                          </p:spTgt>
                                        </p:tgtEl>
                                        <p:attrNameLst>
                                          <p:attrName>style.visibility</p:attrName>
                                        </p:attrNameLst>
                                      </p:cBhvr>
                                      <p:to>
                                        <p:strVal val="visible"/>
                                      </p:to>
                                    </p:set>
                                    <p:animEffect transition="in" filter="fade">
                                      <p:cBhvr>
                                        <p:cTn id="32" dur="1000"/>
                                        <p:tgtEl>
                                          <p:spTgt spid="922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9222">
                                            <p:txEl>
                                              <p:pRg st="6" end="6"/>
                                            </p:txEl>
                                          </p:spTgt>
                                        </p:tgtEl>
                                        <p:attrNameLst>
                                          <p:attrName>style.visibility</p:attrName>
                                        </p:attrNameLst>
                                      </p:cBhvr>
                                      <p:to>
                                        <p:strVal val="visible"/>
                                      </p:to>
                                    </p:set>
                                    <p:animEffect transition="in" filter="fade">
                                      <p:cBhvr>
                                        <p:cTn id="37" dur="1000"/>
                                        <p:tgtEl>
                                          <p:spTgt spid="922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215</TotalTime>
  <Words>755</Words>
  <Application>Microsoft Macintosh PowerPoint</Application>
  <PresentationFormat>On-screen Show (4:3)</PresentationFormat>
  <Paragraphs>75</Paragraphs>
  <Slides>8</Slides>
  <Notes>8</Notes>
  <HiddenSlides>0</HiddenSlides>
  <MMClips>0</MMClips>
  <ScaleCrop>false</ScaleCrop>
  <HeadingPairs>
    <vt:vector size="6" baseType="variant">
      <vt:variant>
        <vt:lpstr>Fonts Used</vt:lpstr>
      </vt:variant>
      <vt:variant>
        <vt:i4>2</vt:i4>
      </vt:variant>
      <vt:variant>
        <vt:lpstr>Design Template</vt:lpstr>
      </vt:variant>
      <vt:variant>
        <vt:i4>1</vt:i4>
      </vt:variant>
      <vt:variant>
        <vt:lpstr>Slide Titles</vt:lpstr>
      </vt:variant>
      <vt:variant>
        <vt:i4>8</vt:i4>
      </vt:variant>
    </vt:vector>
  </HeadingPairs>
  <TitlesOfParts>
    <vt:vector size="11" baseType="lpstr">
      <vt:lpstr>Arial</vt:lpstr>
      <vt:lpstr>Wingdings</vt:lpstr>
      <vt:lpstr>Default Design</vt:lpstr>
      <vt:lpstr>Slide 1</vt:lpstr>
      <vt:lpstr>Slide 2</vt:lpstr>
      <vt:lpstr>Slide 3</vt:lpstr>
      <vt:lpstr>Slide 4</vt:lpstr>
      <vt:lpstr>Slide 5</vt:lpstr>
      <vt:lpstr>Slide 6</vt:lpstr>
      <vt:lpstr>Slide 7</vt:lpstr>
      <vt:lpstr>Slide 8</vt:lpstr>
    </vt:vector>
  </TitlesOfParts>
  <Company> Walton Chapel Church of Christ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Walton Chapel Church of Christ</dc:creator>
  <cp:lastModifiedBy>Andrew Alexander</cp:lastModifiedBy>
  <cp:revision>17</cp:revision>
  <cp:lastPrinted>2007-10-21T12:18:42Z</cp:lastPrinted>
  <dcterms:created xsi:type="dcterms:W3CDTF">2010-05-09T14:27:56Z</dcterms:created>
  <dcterms:modified xsi:type="dcterms:W3CDTF">2010-05-09T14:30:52Z</dcterms:modified>
</cp:coreProperties>
</file>