
<file path=[Content_Types].xml><?xml version="1.0" encoding="utf-8"?>
<Types xmlns="http://schemas.openxmlformats.org/package/2006/content-types">
  <Override PartName="/ppt/slideLayouts/slideLayout15.xml" ContentType="application/vnd.openxmlformats-officedocument.presentationml.slideLayout+xml"/>
  <Override PartName="/ppt/notesSlides/notesSlide4.xml" ContentType="application/vnd.openxmlformats-officedocument.presentationml.notesSlide+xml"/>
  <Override PartName="/ppt/slides/slide9.xml" ContentType="application/vnd.openxmlformats-officedocument.presentationml.slide+xml"/>
  <Override PartName="/ppt/slides/slide14.xml" ContentType="application/vnd.openxmlformats-officedocument.presentationml.slide+xml"/>
  <Override PartName="/ppt/slideLayouts/slideLayout9.xml" ContentType="application/vnd.openxmlformats-officedocument.presentationml.slideLayout+xml"/>
  <Override PartName="/ppt/slideLayouts/slideLayout11.xml" ContentType="application/vnd.openxmlformats-officedocument.presentationml.slideLayout+xml"/>
  <Override PartName="/ppt/slides/slide5.xml" ContentType="application/vnd.openxmlformats-officedocument.presentationml.slide+xml"/>
  <Override PartName="/ppt/notesSlides/notesSlide9.xml" ContentType="application/vnd.openxmlformats-officedocument.presentationml.notesSlide+xml"/>
  <Override PartName="/ppt/notesSlides/notesSlide16.xml" ContentType="application/vnd.openxmlformats-officedocument.presentationml.notesSlide+xml"/>
  <Default Extension="rels" ContentType="application/vnd.openxmlformats-package.relationships+xml"/>
  <Override PartName="/ppt/slides/slide10.xml" ContentType="application/vnd.openxmlformats-officedocument.presentationml.slide+xml"/>
  <Override PartName="/ppt/slideLayouts/slideLayout5.xml" ContentType="application/vnd.openxmlformats-officedocument.presentationml.slideLayout+xml"/>
  <Override PartName="/ppt/notesMasters/notesMaster1.xml" ContentType="application/vnd.openxmlformats-officedocument.presentationml.notesMaster+xml"/>
  <Override PartName="/ppt/slides/slide1.xml" ContentType="application/vnd.openxmlformats-officedocument.presentationml.slide+xml"/>
  <Override PartName="/ppt/notesSlides/notesSlide12.xml" ContentType="application/vnd.openxmlformats-officedocument.presentationml.notesSlide+xml"/>
  <Override PartName="/ppt/slideMasters/slideMaster2.xml" ContentType="application/vnd.openxmlformats-officedocument.presentationml.slideMaster+xml"/>
  <Default Extension="jpeg" ContentType="image/jpeg"/>
  <Override PartName="/ppt/theme/theme2.xml" ContentType="application/vnd.openxmlformats-officedocument.theme+xml"/>
  <Override PartName="/ppt/slideLayouts/slideLayout1.xml" ContentType="application/vnd.openxmlformats-officedocument.presentationml.slideLayout+xml"/>
  <Override PartName="/docProps/app.xml" ContentType="application/vnd.openxmlformats-officedocument.extended-properties+xml"/>
  <Default Extension="xml" ContentType="application/xml"/>
  <Override PartName="/ppt/slideLayouts/slideLayout16.xml" ContentType="application/vnd.openxmlformats-officedocument.presentationml.slideLayout+xml"/>
  <Override PartName="/ppt/tableStyles.xml" ContentType="application/vnd.openxmlformats-officedocument.presentationml.tableStyles+xml"/>
  <Override PartName="/ppt/notesSlides/notesSlide5.xml" ContentType="application/vnd.openxmlformats-officedocument.presentationml.notesSlide+xml"/>
  <Override PartName="/ppt/slides/slide15.xml" ContentType="application/vnd.openxmlformats-officedocument.presentationml.slide+xml"/>
  <Override PartName="/ppt/notesSlides/notesSlide1.xml" ContentType="application/vnd.openxmlformats-officedocument.presentationml.notesSlide+xml"/>
  <Override PartName="/ppt/slideLayouts/slideLayout12.xml" ContentType="application/vnd.openxmlformats-officedocument.presentationml.slideLayout+xml"/>
  <Override PartName="/ppt/slideLayouts/slideLayout20.xml" ContentType="application/vnd.openxmlformats-officedocument.presentationml.slideLayout+xml"/>
  <Override PartName="/ppt/slides/slide6.xml" ContentType="application/vnd.openxmlformats-officedocument.presentationml.slide+xml"/>
  <Override PartName="/ppt/notesSlides/notesSlide17.xml" ContentType="application/vnd.openxmlformats-officedocument.presentationml.notesSlide+xml"/>
  <Override PartName="/docProps/core.xml" ContentType="application/vnd.openxmlformats-package.core-properties+xml"/>
  <Override PartName="/ppt/slides/slide11.xml" ContentType="application/vnd.openxmlformats-officedocument.presentationml.slide+xml"/>
  <Override PartName="/ppt/slideLayouts/slideLayout6.xml" ContentType="application/vnd.openxmlformats-officedocument.presentationml.slideLayout+xml"/>
  <Override PartName="/ppt/notesSlides/notesSlide13.xml" ContentType="application/vnd.openxmlformats-officedocument.presentationml.notesSlide+xml"/>
  <Override PartName="/ppt/slides/slide2.xml" ContentType="application/vnd.openxmlformats-officedocument.presentationml.slide+xml"/>
  <Override PartName="/ppt/theme/theme3.xml" ContentType="application/vnd.openxmlformats-officedocument.theme+xml"/>
  <Override PartName="/ppt/slideLayouts/slideLayout2.xml" ContentType="application/vnd.openxmlformats-officedocument.presentationml.slideLayout+xml"/>
  <Default Extension="png" ContentType="image/png"/>
  <Override PartName="/ppt/slideLayouts/slideLayout17.xml" ContentType="application/vnd.openxmlformats-officedocument.presentationml.slideLayout+xml"/>
  <Override PartName="/ppt/notesSlides/notesSlide6.xml" ContentType="application/vnd.openxmlformats-officedocument.presentationml.notesSlide+xml"/>
  <Override PartName="/ppt/slides/slide16.xml" ContentType="application/vnd.openxmlformats-officedocument.presentationml.slide+xml"/>
  <Override PartName="/ppt/slideLayouts/slideLayout13.xml" ContentType="application/vnd.openxmlformats-officedocument.presentationml.slideLayout+xml"/>
  <Override PartName="/ppt/slideLayouts/slideLayout21.xml" ContentType="application/vnd.openxmlformats-officedocument.presentationml.slideLayout+xml"/>
  <Override PartName="/ppt/slides/slide7.xml" ContentType="application/vnd.openxmlformats-officedocument.presentationml.slide+xml"/>
  <Override PartName="/ppt/notesSlides/notesSlide2.xml" ContentType="application/vnd.openxmlformats-officedocument.presentationml.notesSlide+xml"/>
  <Override PartName="/ppt/presentation.xml" ContentType="application/vnd.openxmlformats-officedocument.presentationml.presentation.main+xml"/>
  <Override PartName="/ppt/slides/slide12.xml" ContentType="application/vnd.openxmlformats-officedocument.presentationml.slide+xml"/>
  <Override PartName="/ppt/slideLayouts/slideLayout7.xml" ContentType="application/vnd.openxmlformats-officedocument.presentationml.slideLayout+xml"/>
  <Override PartName="/ppt/notesSlides/notesSlide14.xml" ContentType="application/vnd.openxmlformats-officedocument.presentationml.notesSlide+xml"/>
  <Override PartName="/ppt/slides/slide3.xml" ContentType="application/vnd.openxmlformats-officedocument.presentationml.slide+xml"/>
  <Override PartName="/ppt/slideLayouts/slideLayout3.xml" ContentType="application/vnd.openxmlformats-officedocument.presentationml.slideLayout+xml"/>
  <Override PartName="/ppt/slideLayouts/slideLayout18.xml" ContentType="application/vnd.openxmlformats-officedocument.presentationml.slideLayout+xml"/>
  <Override PartName="/ppt/notesSlides/notesSlide7.xml" ContentType="application/vnd.openxmlformats-officedocument.presentationml.notesSlide+xml"/>
  <Override PartName="/ppt/slides/slide17.xml" ContentType="application/vnd.openxmlformats-officedocument.presentationml.slide+xml"/>
  <Override PartName="/ppt/slideLayouts/slideLayout14.xml" ContentType="application/vnd.openxmlformats-officedocument.presentationml.slideLayout+xml"/>
  <Override PartName="/ppt/slideLayouts/slideLayout22.xml" ContentType="application/vnd.openxmlformats-officedocument.presentationml.slideLayout+xml"/>
  <Override PartName="/ppt/slides/slide8.xml" ContentType="application/vnd.openxmlformats-officedocument.presentationml.slide+xml"/>
  <Override PartName="/ppt/notesSlides/notesSlide3.xml" ContentType="application/vnd.openxmlformats-officedocument.presentationml.notesSlide+xml"/>
  <Override PartName="/ppt/notesSlides/notesSlide10.xml" ContentType="application/vnd.openxmlformats-officedocument.presentationml.notesSlide+xml"/>
  <Override PartName="/ppt/presProps.xml" ContentType="application/vnd.openxmlformats-officedocument.presentationml.presProps+xml"/>
  <Override PartName="/ppt/slides/slide13.xml" ContentType="application/vnd.openxmlformats-officedocument.presentationml.slide+xml"/>
  <Override PartName="/ppt/slideLayouts/slideLayout8.xml" ContentType="application/vnd.openxmlformats-officedocument.presentationml.slideLayout+xml"/>
  <Override PartName="/ppt/slideLayouts/slideLayout10.xml" ContentType="application/vnd.openxmlformats-officedocument.presentationml.slideLayout+xml"/>
  <Override PartName="/ppt/slides/slide4.xml" ContentType="application/vnd.openxmlformats-officedocument.presentationml.slide+xml"/>
  <Override PartName="/ppt/notesSlides/notesSlide8.xml" ContentType="application/vnd.openxmlformats-officedocument.presentationml.notesSlide+xml"/>
  <Override PartName="/ppt/notesSlides/notesSlide15.xml" ContentType="application/vnd.openxmlformats-officedocument.presentationml.notesSlide+xml"/>
  <Override PartName="/ppt/notesSlides/notesSlide11.xml" ContentType="application/vnd.openxmlformats-officedocument.presentationml.notesSlide+xml"/>
  <Override PartName="/ppt/slideLayouts/slideLayout4.xml" ContentType="application/vnd.openxmlformats-officedocument.presentationml.slideLayout+xml"/>
  <Override PartName="/ppt/slideMasters/slideMaster1.xml" ContentType="application/vnd.openxmlformats-officedocument.presentationml.slideMaster+xml"/>
  <Override PartName="/ppt/theme/theme1.xml" ContentType="application/vnd.openxmlformats-officedocument.theme+xml"/>
  <Override PartName="/ppt/slideLayouts/slideLayout19.xml" ContentType="application/vnd.openxmlformats-officedocument.presentationml.slideLayout+xml"/>
  <Default Extension="bin" ContentType="application/vnd.openxmlformats-officedocument.presentationml.printerSettings"/>
  <Override PartName="/ppt/viewProps.xml" ContentType="application/vnd.openxmlformats-officedocument.presentationml.viewProp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aveSubsetFonts="1" autoCompressPictures="0">
  <p:sldMasterIdLst>
    <p:sldMasterId id="2147483653" r:id="rId1"/>
    <p:sldMasterId id="2147483655" r:id="rId2"/>
  </p:sldMasterIdLst>
  <p:notesMasterIdLst>
    <p:notesMasterId r:id="rId20"/>
  </p:notesMasterIdLst>
  <p:sldIdLst>
    <p:sldId id="272" r:id="rId3"/>
    <p:sldId id="257" r:id="rId4"/>
    <p:sldId id="258" r:id="rId5"/>
    <p:sldId id="259" r:id="rId6"/>
    <p:sldId id="260" r:id="rId7"/>
    <p:sldId id="261" r:id="rId8"/>
    <p:sldId id="262" r:id="rId9"/>
    <p:sldId id="263" r:id="rId10"/>
    <p:sldId id="264" r:id="rId11"/>
    <p:sldId id="265" r:id="rId12"/>
    <p:sldId id="266" r:id="rId13"/>
    <p:sldId id="267" r:id="rId14"/>
    <p:sldId id="271" r:id="rId15"/>
    <p:sldId id="268" r:id="rId16"/>
    <p:sldId id="269" r:id="rId17"/>
    <p:sldId id="270" r:id="rId18"/>
    <p:sldId id="256" r:id="rId19"/>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Arial" charset="0"/>
        <a:ea typeface="+mn-ea"/>
        <a:cs typeface="+mn-cs"/>
      </a:defRPr>
    </a:lvl1pPr>
    <a:lvl2pPr marL="457200" algn="l" rtl="0" eaLnBrk="0" fontAlgn="base" hangingPunct="0">
      <a:spcBef>
        <a:spcPct val="0"/>
      </a:spcBef>
      <a:spcAft>
        <a:spcPct val="0"/>
      </a:spcAft>
      <a:defRPr kern="1200">
        <a:solidFill>
          <a:schemeClr val="tx1"/>
        </a:solidFill>
        <a:latin typeface="Arial" charset="0"/>
        <a:ea typeface="+mn-ea"/>
        <a:cs typeface="+mn-cs"/>
      </a:defRPr>
    </a:lvl2pPr>
    <a:lvl3pPr marL="914400" algn="l" rtl="0" eaLnBrk="0" fontAlgn="base" hangingPunct="0">
      <a:spcBef>
        <a:spcPct val="0"/>
      </a:spcBef>
      <a:spcAft>
        <a:spcPct val="0"/>
      </a:spcAft>
      <a:defRPr kern="1200">
        <a:solidFill>
          <a:schemeClr val="tx1"/>
        </a:solidFill>
        <a:latin typeface="Arial" charset="0"/>
        <a:ea typeface="+mn-ea"/>
        <a:cs typeface="+mn-cs"/>
      </a:defRPr>
    </a:lvl3pPr>
    <a:lvl4pPr marL="1371600" algn="l" rtl="0" eaLnBrk="0" fontAlgn="base" hangingPunct="0">
      <a:spcBef>
        <a:spcPct val="0"/>
      </a:spcBef>
      <a:spcAft>
        <a:spcPct val="0"/>
      </a:spcAft>
      <a:defRPr kern="1200">
        <a:solidFill>
          <a:schemeClr val="tx1"/>
        </a:solidFill>
        <a:latin typeface="Arial" charset="0"/>
        <a:ea typeface="+mn-ea"/>
        <a:cs typeface="+mn-cs"/>
      </a:defRPr>
    </a:lvl4pPr>
    <a:lvl5pPr marL="1828800" algn="l" rtl="0" eaLnBrk="0" fontAlgn="base" hangingPunct="0">
      <a:spcBef>
        <a:spcPct val="0"/>
      </a:spcBef>
      <a:spcAft>
        <a:spcPct val="0"/>
      </a:spcAft>
      <a:defRPr kern="1200">
        <a:solidFill>
          <a:schemeClr val="tx1"/>
        </a:solidFill>
        <a:latin typeface="Arial" charset="0"/>
        <a:ea typeface="+mn-ea"/>
        <a:cs typeface="+mn-cs"/>
      </a:defRPr>
    </a:lvl5pPr>
    <a:lvl6pPr marL="2286000" algn="l" defTabSz="457200" rtl="0" eaLnBrk="1" latinLnBrk="0" hangingPunct="1">
      <a:defRPr kern="1200">
        <a:solidFill>
          <a:schemeClr val="tx1"/>
        </a:solidFill>
        <a:latin typeface="Arial" charset="0"/>
        <a:ea typeface="+mn-ea"/>
        <a:cs typeface="+mn-cs"/>
      </a:defRPr>
    </a:lvl6pPr>
    <a:lvl7pPr marL="2743200" algn="l" defTabSz="457200" rtl="0" eaLnBrk="1" latinLnBrk="0" hangingPunct="1">
      <a:defRPr kern="1200">
        <a:solidFill>
          <a:schemeClr val="tx1"/>
        </a:solidFill>
        <a:latin typeface="Arial" charset="0"/>
        <a:ea typeface="+mn-ea"/>
        <a:cs typeface="+mn-cs"/>
      </a:defRPr>
    </a:lvl7pPr>
    <a:lvl8pPr marL="3200400" algn="l" defTabSz="457200" rtl="0" eaLnBrk="1" latinLnBrk="0" hangingPunct="1">
      <a:defRPr kern="1200">
        <a:solidFill>
          <a:schemeClr val="tx1"/>
        </a:solidFill>
        <a:latin typeface="Arial" charset="0"/>
        <a:ea typeface="+mn-ea"/>
        <a:cs typeface="+mn-cs"/>
      </a:defRPr>
    </a:lvl8pPr>
    <a:lvl9pPr marL="3657600" algn="l" defTabSz="4572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lrMru>
    <a:srgbClr val="FFFF66"/>
    <a:srgbClr val="009900"/>
    <a:srgbClr val="FFFF00"/>
    <a:srgbClr val="FF00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normalViewPr>
    <p:restoredLeft sz="15620"/>
    <p:restoredTop sz="98100" autoAdjust="0"/>
  </p:normalViewPr>
  <p:slideViewPr>
    <p:cSldViewPr>
      <p:cViewPr varScale="1">
        <p:scale>
          <a:sx n="96" d="100"/>
          <a:sy n="96" d="100"/>
        </p:scale>
        <p:origin x="-600" y="-9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252"/>
    </p:cViewPr>
  </p:sorterViewPr>
  <p:gridSpacing cx="78028800" cy="78028800"/>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20" Type="http://schemas.openxmlformats.org/officeDocument/2006/relationships/notesMaster" Target="notesMasters/notesMaster1.xml"/><Relationship Id="rId21" Type="http://schemas.openxmlformats.org/officeDocument/2006/relationships/printerSettings" Target="printerSettings/printerSettings1.bin"/><Relationship Id="rId22" Type="http://schemas.openxmlformats.org/officeDocument/2006/relationships/presProps" Target="presProps.xml"/><Relationship Id="rId23" Type="http://schemas.openxmlformats.org/officeDocument/2006/relationships/viewProps" Target="viewProps.xml"/><Relationship Id="rId24" Type="http://schemas.openxmlformats.org/officeDocument/2006/relationships/theme" Target="theme/theme1.xml"/><Relationship Id="rId25" Type="http://schemas.openxmlformats.org/officeDocument/2006/relationships/tableStyles" Target="tableStyles.xml"/><Relationship Id="rId10" Type="http://schemas.openxmlformats.org/officeDocument/2006/relationships/slide" Target="slides/slide8.xml"/><Relationship Id="rId11" Type="http://schemas.openxmlformats.org/officeDocument/2006/relationships/slide" Target="slides/slide9.xml"/><Relationship Id="rId12" Type="http://schemas.openxmlformats.org/officeDocument/2006/relationships/slide" Target="slides/slide10.xml"/><Relationship Id="rId13" Type="http://schemas.openxmlformats.org/officeDocument/2006/relationships/slide" Target="slides/slide11.xml"/><Relationship Id="rId14" Type="http://schemas.openxmlformats.org/officeDocument/2006/relationships/slide" Target="slides/slide12.xml"/><Relationship Id="rId15" Type="http://schemas.openxmlformats.org/officeDocument/2006/relationships/slide" Target="slides/slide13.xml"/><Relationship Id="rId16" Type="http://schemas.openxmlformats.org/officeDocument/2006/relationships/slide" Target="slides/slide14.xml"/><Relationship Id="rId17" Type="http://schemas.openxmlformats.org/officeDocument/2006/relationships/slide" Target="slides/slide15.xml"/><Relationship Id="rId18" Type="http://schemas.openxmlformats.org/officeDocument/2006/relationships/slide" Target="slides/slide16.xml"/><Relationship Id="rId19" Type="http://schemas.openxmlformats.org/officeDocument/2006/relationships/slide" Target="slides/slide17.xml"/><Relationship Id="rId1" Type="http://schemas.openxmlformats.org/officeDocument/2006/relationships/slideMaster" Target="slideMasters/slideMaster1.xml"/><Relationship Id="rId2" Type="http://schemas.openxmlformats.org/officeDocument/2006/relationships/slideMaster" Target="slideMasters/slideMaster2.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solidFill>
          <a:schemeClr val="bg1"/>
        </a:solidFill>
        <a:effectLst/>
      </p:bgPr>
    </p:bg>
    <p:spTree>
      <p:nvGrpSpPr>
        <p:cNvPr id="1" name=""/>
        <p:cNvGrpSpPr/>
        <p:nvPr/>
      </p:nvGrpSpPr>
      <p:grpSpPr>
        <a:xfrm>
          <a:off x="0" y="0"/>
          <a:ext cx="0" cy="0"/>
          <a:chOff x="0" y="0"/>
          <a:chExt cx="0" cy="0"/>
        </a:xfrm>
      </p:grpSpPr>
      <p:sp>
        <p:nvSpPr>
          <p:cNvPr id="1331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a:lvl1pPr>
          </a:lstStyle>
          <a:p>
            <a:pPr>
              <a:defRPr/>
            </a:pPr>
            <a:endParaRPr lang="en-US"/>
          </a:p>
        </p:txBody>
      </p:sp>
      <p:sp>
        <p:nvSpPr>
          <p:cNvPr id="13315"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lvl1pPr>
          </a:lstStyle>
          <a:p>
            <a:pPr>
              <a:defRPr/>
            </a:pPr>
            <a:endParaRPr lang="en-US"/>
          </a:p>
        </p:txBody>
      </p:sp>
      <p:sp>
        <p:nvSpPr>
          <p:cNvPr id="25604" name="Rectangle 4"/>
          <p:cNvSpPr>
            <a:spLocks noRo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13317"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3318"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vl1pPr>
          </a:lstStyle>
          <a:p>
            <a:pPr>
              <a:defRPr/>
            </a:pPr>
            <a:endParaRPr lang="en-US"/>
          </a:p>
        </p:txBody>
      </p:sp>
      <p:sp>
        <p:nvSpPr>
          <p:cNvPr id="13319"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94B43FDD-A80D-A74D-9316-B2168B2CF4ED}"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ＭＳ Ｐゴシック" charset="-128"/>
        <a:cs typeface="ＭＳ Ｐゴシック" charset="-128"/>
      </a:defRPr>
    </a:lvl1pPr>
    <a:lvl2pPr marL="457200" algn="l" rtl="0" eaLnBrk="0" fontAlgn="base" hangingPunct="0">
      <a:spcBef>
        <a:spcPct val="30000"/>
      </a:spcBef>
      <a:spcAft>
        <a:spcPct val="0"/>
      </a:spcAft>
      <a:defRPr sz="1200" kern="1200">
        <a:solidFill>
          <a:schemeClr val="tx1"/>
        </a:solidFill>
        <a:latin typeface="Arial" charset="0"/>
        <a:ea typeface="ＭＳ Ｐゴシック" charset="-128"/>
        <a:cs typeface="+mn-cs"/>
      </a:defRPr>
    </a:lvl2pPr>
    <a:lvl3pPr marL="914400" algn="l" rtl="0" eaLnBrk="0" fontAlgn="base" hangingPunct="0">
      <a:spcBef>
        <a:spcPct val="30000"/>
      </a:spcBef>
      <a:spcAft>
        <a:spcPct val="0"/>
      </a:spcAft>
      <a:defRPr sz="1200" kern="1200">
        <a:solidFill>
          <a:schemeClr val="tx1"/>
        </a:solidFill>
        <a:latin typeface="Arial" charset="0"/>
        <a:ea typeface="ＭＳ Ｐゴシック" charset="-128"/>
        <a:cs typeface="+mn-cs"/>
      </a:defRPr>
    </a:lvl3pPr>
    <a:lvl4pPr marL="1371600" algn="l" rtl="0" eaLnBrk="0" fontAlgn="base" hangingPunct="0">
      <a:spcBef>
        <a:spcPct val="30000"/>
      </a:spcBef>
      <a:spcAft>
        <a:spcPct val="0"/>
      </a:spcAft>
      <a:defRPr sz="1200" kern="1200">
        <a:solidFill>
          <a:schemeClr val="tx1"/>
        </a:solidFill>
        <a:latin typeface="Arial" charset="0"/>
        <a:ea typeface="ＭＳ Ｐゴシック" charset="-128"/>
        <a:cs typeface="+mn-cs"/>
      </a:defRPr>
    </a:lvl4pPr>
    <a:lvl5pPr marL="1828800" algn="l" rtl="0" eaLnBrk="0" fontAlgn="base" hangingPunct="0">
      <a:spcBef>
        <a:spcPct val="30000"/>
      </a:spcBef>
      <a:spcAft>
        <a:spcPct val="0"/>
      </a:spcAft>
      <a:defRPr sz="1200" kern="1200">
        <a:solidFill>
          <a:schemeClr val="tx1"/>
        </a:solidFill>
        <a:latin typeface="Arial" charset="0"/>
        <a:ea typeface="ＭＳ Ｐゴシック"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7.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58370" name="Rectangle 7"/>
          <p:cNvSpPr>
            <a:spLocks noGrp="1" noChangeArrowheads="1"/>
          </p:cNvSpPr>
          <p:nvPr>
            <p:ph type="sldNum" sz="quarter" idx="5"/>
          </p:nvPr>
        </p:nvSpPr>
        <p:spPr>
          <a:noFill/>
        </p:spPr>
        <p:txBody>
          <a:bodyPr/>
          <a:lstStyle/>
          <a:p>
            <a:fld id="{A84B1ABD-E954-3D42-AA7E-F05ED3C71C65}" type="slidenum">
              <a:rPr lang="en-US"/>
              <a:pPr/>
              <a:t>1</a:t>
            </a:fld>
            <a:endParaRPr lang="en-US"/>
          </a:p>
        </p:txBody>
      </p:sp>
      <p:sp>
        <p:nvSpPr>
          <p:cNvPr id="58371" name="Rectangle 2"/>
          <p:cNvSpPr>
            <a:spLocks noRot="1" noChangeArrowheads="1" noTextEdit="1"/>
          </p:cNvSpPr>
          <p:nvPr>
            <p:ph type="sldImg"/>
          </p:nvPr>
        </p:nvSpPr>
        <p:spPr>
          <a:ln/>
        </p:spPr>
      </p:sp>
      <p:sp>
        <p:nvSpPr>
          <p:cNvPr id="58372" name="Rectangle 3"/>
          <p:cNvSpPr>
            <a:spLocks noGrp="1" noChangeArrowheads="1"/>
          </p:cNvSpPr>
          <p:nvPr>
            <p:ph type="body" idx="1"/>
          </p:nvPr>
        </p:nvSpPr>
        <p:spPr>
          <a:noFill/>
          <a:ln/>
        </p:spPr>
        <p:txBody>
          <a:bodyPr/>
          <a:lstStyle/>
          <a:p>
            <a:pPr eaLnBrk="1" hangingPunct="1"/>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4034" name="Rectangle 7"/>
          <p:cNvSpPr>
            <a:spLocks noGrp="1" noChangeArrowheads="1"/>
          </p:cNvSpPr>
          <p:nvPr>
            <p:ph type="sldNum" sz="quarter" idx="5"/>
          </p:nvPr>
        </p:nvSpPr>
        <p:spPr>
          <a:noFill/>
        </p:spPr>
        <p:txBody>
          <a:bodyPr/>
          <a:lstStyle/>
          <a:p>
            <a:fld id="{18E4436D-AE94-3146-9B17-EC5280873B81}" type="slidenum">
              <a:rPr lang="en-US"/>
              <a:pPr/>
              <a:t>10</a:t>
            </a:fld>
            <a:endParaRPr lang="en-US"/>
          </a:p>
        </p:txBody>
      </p:sp>
      <p:sp>
        <p:nvSpPr>
          <p:cNvPr id="44035" name="Rectangle 2"/>
          <p:cNvSpPr>
            <a:spLocks noRot="1" noChangeArrowheads="1" noTextEdit="1"/>
          </p:cNvSpPr>
          <p:nvPr>
            <p:ph type="sldImg"/>
          </p:nvPr>
        </p:nvSpPr>
        <p:spPr>
          <a:ln/>
        </p:spPr>
      </p:sp>
      <p:sp>
        <p:nvSpPr>
          <p:cNvPr id="44036" name="Rectangle 3"/>
          <p:cNvSpPr>
            <a:spLocks noGrp="1" noChangeArrowheads="1"/>
          </p:cNvSpPr>
          <p:nvPr>
            <p:ph type="body" idx="1"/>
          </p:nvPr>
        </p:nvSpPr>
        <p:spPr>
          <a:noFill/>
          <a:ln/>
        </p:spPr>
        <p:txBody>
          <a:bodyPr/>
          <a:lstStyle/>
          <a:p>
            <a:pPr eaLnBrk="1" hangingPunct="1"/>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6082" name="Rectangle 7"/>
          <p:cNvSpPr>
            <a:spLocks noGrp="1" noChangeArrowheads="1"/>
          </p:cNvSpPr>
          <p:nvPr>
            <p:ph type="sldNum" sz="quarter" idx="5"/>
          </p:nvPr>
        </p:nvSpPr>
        <p:spPr>
          <a:noFill/>
        </p:spPr>
        <p:txBody>
          <a:bodyPr/>
          <a:lstStyle/>
          <a:p>
            <a:fld id="{A97D4B55-4F98-3943-96E1-0347B708F0E8}" type="slidenum">
              <a:rPr lang="en-US"/>
              <a:pPr/>
              <a:t>11</a:t>
            </a:fld>
            <a:endParaRPr lang="en-US"/>
          </a:p>
        </p:txBody>
      </p:sp>
      <p:sp>
        <p:nvSpPr>
          <p:cNvPr id="46083" name="Rectangle 2"/>
          <p:cNvSpPr>
            <a:spLocks noRot="1" noChangeArrowheads="1" noTextEdit="1"/>
          </p:cNvSpPr>
          <p:nvPr>
            <p:ph type="sldImg"/>
          </p:nvPr>
        </p:nvSpPr>
        <p:spPr>
          <a:ln/>
        </p:spPr>
      </p:sp>
      <p:sp>
        <p:nvSpPr>
          <p:cNvPr id="46084" name="Rectangle 3"/>
          <p:cNvSpPr>
            <a:spLocks noGrp="1" noChangeArrowheads="1"/>
          </p:cNvSpPr>
          <p:nvPr>
            <p:ph type="body" idx="1"/>
          </p:nvPr>
        </p:nvSpPr>
        <p:spPr>
          <a:noFill/>
          <a:ln/>
        </p:spPr>
        <p:txBody>
          <a:bodyPr/>
          <a:lstStyle/>
          <a:p>
            <a:pPr eaLnBrk="1" hangingPunct="1"/>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8130" name="Rectangle 7"/>
          <p:cNvSpPr>
            <a:spLocks noGrp="1" noChangeArrowheads="1"/>
          </p:cNvSpPr>
          <p:nvPr>
            <p:ph type="sldNum" sz="quarter" idx="5"/>
          </p:nvPr>
        </p:nvSpPr>
        <p:spPr>
          <a:noFill/>
        </p:spPr>
        <p:txBody>
          <a:bodyPr/>
          <a:lstStyle/>
          <a:p>
            <a:fld id="{F7910AB6-4AF4-7D4D-9FCC-74C4B1A63D34}" type="slidenum">
              <a:rPr lang="en-US"/>
              <a:pPr/>
              <a:t>12</a:t>
            </a:fld>
            <a:endParaRPr lang="en-US"/>
          </a:p>
        </p:txBody>
      </p:sp>
      <p:sp>
        <p:nvSpPr>
          <p:cNvPr id="48131" name="Rectangle 2"/>
          <p:cNvSpPr>
            <a:spLocks noRot="1" noChangeArrowheads="1" noTextEdit="1"/>
          </p:cNvSpPr>
          <p:nvPr>
            <p:ph type="sldImg"/>
          </p:nvPr>
        </p:nvSpPr>
        <p:spPr>
          <a:ln/>
        </p:spPr>
      </p:sp>
      <p:sp>
        <p:nvSpPr>
          <p:cNvPr id="48132" name="Rectangle 3"/>
          <p:cNvSpPr>
            <a:spLocks noGrp="1" noChangeArrowheads="1"/>
          </p:cNvSpPr>
          <p:nvPr>
            <p:ph type="body" idx="1"/>
          </p:nvPr>
        </p:nvSpPr>
        <p:spPr>
          <a:noFill/>
          <a:ln/>
        </p:spPr>
        <p:txBody>
          <a:bodyPr/>
          <a:lstStyle/>
          <a:p>
            <a:pPr eaLnBrk="1" hangingPunct="1"/>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50178" name="Rectangle 7"/>
          <p:cNvSpPr>
            <a:spLocks noGrp="1" noChangeArrowheads="1"/>
          </p:cNvSpPr>
          <p:nvPr>
            <p:ph type="sldNum" sz="quarter" idx="5"/>
          </p:nvPr>
        </p:nvSpPr>
        <p:spPr>
          <a:noFill/>
        </p:spPr>
        <p:txBody>
          <a:bodyPr/>
          <a:lstStyle/>
          <a:p>
            <a:fld id="{2CF8ABCC-E51B-C74A-93B7-8A0B91561CEF}" type="slidenum">
              <a:rPr lang="en-US"/>
              <a:pPr/>
              <a:t>13</a:t>
            </a:fld>
            <a:endParaRPr lang="en-US"/>
          </a:p>
        </p:txBody>
      </p:sp>
      <p:sp>
        <p:nvSpPr>
          <p:cNvPr id="50179" name="Rectangle 2"/>
          <p:cNvSpPr>
            <a:spLocks noRot="1" noChangeArrowheads="1" noTextEdit="1"/>
          </p:cNvSpPr>
          <p:nvPr>
            <p:ph type="sldImg"/>
          </p:nvPr>
        </p:nvSpPr>
        <p:spPr>
          <a:ln/>
        </p:spPr>
      </p:sp>
      <p:sp>
        <p:nvSpPr>
          <p:cNvPr id="50180" name="Rectangle 3"/>
          <p:cNvSpPr>
            <a:spLocks noGrp="1" noChangeArrowheads="1"/>
          </p:cNvSpPr>
          <p:nvPr>
            <p:ph type="body" idx="1"/>
          </p:nvPr>
        </p:nvSpPr>
        <p:spPr>
          <a:noFill/>
          <a:ln/>
        </p:spPr>
        <p:txBody>
          <a:bodyPr/>
          <a:lstStyle/>
          <a:p>
            <a:pPr eaLnBrk="1" hangingPunct="1"/>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52226" name="Rectangle 7"/>
          <p:cNvSpPr>
            <a:spLocks noGrp="1" noChangeArrowheads="1"/>
          </p:cNvSpPr>
          <p:nvPr>
            <p:ph type="sldNum" sz="quarter" idx="5"/>
          </p:nvPr>
        </p:nvSpPr>
        <p:spPr>
          <a:noFill/>
        </p:spPr>
        <p:txBody>
          <a:bodyPr/>
          <a:lstStyle/>
          <a:p>
            <a:fld id="{DEFB2346-4330-FA40-8F76-CFFDC4D9C10E}" type="slidenum">
              <a:rPr lang="en-US"/>
              <a:pPr/>
              <a:t>14</a:t>
            </a:fld>
            <a:endParaRPr lang="en-US"/>
          </a:p>
        </p:txBody>
      </p:sp>
      <p:sp>
        <p:nvSpPr>
          <p:cNvPr id="52227" name="Rectangle 2"/>
          <p:cNvSpPr>
            <a:spLocks noRot="1" noChangeArrowheads="1" noTextEdit="1"/>
          </p:cNvSpPr>
          <p:nvPr>
            <p:ph type="sldImg"/>
          </p:nvPr>
        </p:nvSpPr>
        <p:spPr>
          <a:ln/>
        </p:spPr>
      </p:sp>
      <p:sp>
        <p:nvSpPr>
          <p:cNvPr id="52228" name="Rectangle 3"/>
          <p:cNvSpPr>
            <a:spLocks noGrp="1" noChangeArrowheads="1"/>
          </p:cNvSpPr>
          <p:nvPr>
            <p:ph type="body" idx="1"/>
          </p:nvPr>
        </p:nvSpPr>
        <p:spPr>
          <a:noFill/>
          <a:ln/>
        </p:spPr>
        <p:txBody>
          <a:bodyPr/>
          <a:lstStyle/>
          <a:p>
            <a:pPr eaLnBrk="1" hangingPunct="1"/>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54274" name="Rectangle 7"/>
          <p:cNvSpPr>
            <a:spLocks noGrp="1" noChangeArrowheads="1"/>
          </p:cNvSpPr>
          <p:nvPr>
            <p:ph type="sldNum" sz="quarter" idx="5"/>
          </p:nvPr>
        </p:nvSpPr>
        <p:spPr>
          <a:noFill/>
        </p:spPr>
        <p:txBody>
          <a:bodyPr/>
          <a:lstStyle/>
          <a:p>
            <a:fld id="{8AA2F319-07D5-DB4B-8DE9-D1B23539CA56}" type="slidenum">
              <a:rPr lang="en-US"/>
              <a:pPr/>
              <a:t>15</a:t>
            </a:fld>
            <a:endParaRPr lang="en-US"/>
          </a:p>
        </p:txBody>
      </p:sp>
      <p:sp>
        <p:nvSpPr>
          <p:cNvPr id="54275" name="Rectangle 2"/>
          <p:cNvSpPr>
            <a:spLocks noRot="1" noChangeArrowheads="1" noTextEdit="1"/>
          </p:cNvSpPr>
          <p:nvPr>
            <p:ph type="sldImg"/>
          </p:nvPr>
        </p:nvSpPr>
        <p:spPr>
          <a:ln/>
        </p:spPr>
      </p:sp>
      <p:sp>
        <p:nvSpPr>
          <p:cNvPr id="54276" name="Rectangle 3"/>
          <p:cNvSpPr>
            <a:spLocks noGrp="1" noChangeArrowheads="1"/>
          </p:cNvSpPr>
          <p:nvPr>
            <p:ph type="body" idx="1"/>
          </p:nvPr>
        </p:nvSpPr>
        <p:spPr>
          <a:noFill/>
          <a:ln/>
        </p:spPr>
        <p:txBody>
          <a:bodyPr/>
          <a:lstStyle/>
          <a:p>
            <a:pPr eaLnBrk="1" hangingPunct="1"/>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56322" name="Rectangle 7"/>
          <p:cNvSpPr>
            <a:spLocks noGrp="1" noChangeArrowheads="1"/>
          </p:cNvSpPr>
          <p:nvPr>
            <p:ph type="sldNum" sz="quarter" idx="5"/>
          </p:nvPr>
        </p:nvSpPr>
        <p:spPr>
          <a:noFill/>
        </p:spPr>
        <p:txBody>
          <a:bodyPr/>
          <a:lstStyle/>
          <a:p>
            <a:fld id="{48CE28FF-665C-2740-AB8D-1492E7096C14}" type="slidenum">
              <a:rPr lang="en-US"/>
              <a:pPr/>
              <a:t>16</a:t>
            </a:fld>
            <a:endParaRPr lang="en-US"/>
          </a:p>
        </p:txBody>
      </p:sp>
      <p:sp>
        <p:nvSpPr>
          <p:cNvPr id="56323" name="Rectangle 2"/>
          <p:cNvSpPr>
            <a:spLocks noRot="1" noChangeArrowheads="1" noTextEdit="1"/>
          </p:cNvSpPr>
          <p:nvPr>
            <p:ph type="sldImg"/>
          </p:nvPr>
        </p:nvSpPr>
        <p:spPr>
          <a:ln/>
        </p:spPr>
      </p:sp>
      <p:sp>
        <p:nvSpPr>
          <p:cNvPr id="56324" name="Rectangle 3"/>
          <p:cNvSpPr>
            <a:spLocks noGrp="1" noChangeArrowheads="1"/>
          </p:cNvSpPr>
          <p:nvPr>
            <p:ph type="body" idx="1"/>
          </p:nvPr>
        </p:nvSpPr>
        <p:spPr>
          <a:noFill/>
          <a:ln/>
        </p:spPr>
        <p:txBody>
          <a:bodyPr/>
          <a:lstStyle/>
          <a:p>
            <a:pPr eaLnBrk="1" hangingPunct="1"/>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58370" name="Rectangle 7"/>
          <p:cNvSpPr>
            <a:spLocks noGrp="1" noChangeArrowheads="1"/>
          </p:cNvSpPr>
          <p:nvPr>
            <p:ph type="sldNum" sz="quarter" idx="5"/>
          </p:nvPr>
        </p:nvSpPr>
        <p:spPr>
          <a:noFill/>
        </p:spPr>
        <p:txBody>
          <a:bodyPr/>
          <a:lstStyle/>
          <a:p>
            <a:fld id="{A84B1ABD-E954-3D42-AA7E-F05ED3C71C65}" type="slidenum">
              <a:rPr lang="en-US"/>
              <a:pPr/>
              <a:t>17</a:t>
            </a:fld>
            <a:endParaRPr lang="en-US"/>
          </a:p>
        </p:txBody>
      </p:sp>
      <p:sp>
        <p:nvSpPr>
          <p:cNvPr id="58371" name="Rectangle 2"/>
          <p:cNvSpPr>
            <a:spLocks noRot="1" noChangeArrowheads="1" noTextEdit="1"/>
          </p:cNvSpPr>
          <p:nvPr>
            <p:ph type="sldImg"/>
          </p:nvPr>
        </p:nvSpPr>
        <p:spPr>
          <a:ln/>
        </p:spPr>
      </p:sp>
      <p:sp>
        <p:nvSpPr>
          <p:cNvPr id="58372" name="Rectangle 3"/>
          <p:cNvSpPr>
            <a:spLocks noGrp="1" noChangeArrowheads="1"/>
          </p:cNvSpPr>
          <p:nvPr>
            <p:ph type="body" idx="1"/>
          </p:nvPr>
        </p:nvSpPr>
        <p:spPr>
          <a:noFill/>
          <a:ln/>
        </p:spPr>
        <p:txBody>
          <a:bodyPr/>
          <a:lstStyle/>
          <a:p>
            <a:pPr eaLnBrk="1" hangingPunct="1"/>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a:noFill/>
        </p:spPr>
        <p:txBody>
          <a:bodyPr/>
          <a:lstStyle/>
          <a:p>
            <a:fld id="{DBA0F05D-65E0-1A4E-A72A-4E572FBEE720}" type="slidenum">
              <a:rPr lang="en-US"/>
              <a:pPr/>
              <a:t>2</a:t>
            </a:fld>
            <a:endParaRPr lang="en-US"/>
          </a:p>
        </p:txBody>
      </p:sp>
      <p:sp>
        <p:nvSpPr>
          <p:cNvPr id="27651" name="Rectangle 2"/>
          <p:cNvSpPr>
            <a:spLocks noRot="1" noChangeArrowheads="1" noTextEdit="1"/>
          </p:cNvSpPr>
          <p:nvPr>
            <p:ph type="sldImg"/>
          </p:nvPr>
        </p:nvSpPr>
        <p:spPr>
          <a:ln/>
        </p:spPr>
      </p:sp>
      <p:sp>
        <p:nvSpPr>
          <p:cNvPr id="27652" name="Rectangle 3"/>
          <p:cNvSpPr>
            <a:spLocks noGrp="1" noChangeArrowheads="1"/>
          </p:cNvSpPr>
          <p:nvPr>
            <p:ph type="body" idx="1"/>
          </p:nvPr>
        </p:nvSpPr>
        <p:spPr>
          <a:noFill/>
          <a:ln/>
        </p:spPr>
        <p:txBody>
          <a:bodyPr/>
          <a:lstStyle/>
          <a:p>
            <a:pPr eaLnBrk="1" hangingPunct="1"/>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9698" name="Rectangle 7"/>
          <p:cNvSpPr>
            <a:spLocks noGrp="1" noChangeArrowheads="1"/>
          </p:cNvSpPr>
          <p:nvPr>
            <p:ph type="sldNum" sz="quarter" idx="5"/>
          </p:nvPr>
        </p:nvSpPr>
        <p:spPr>
          <a:noFill/>
        </p:spPr>
        <p:txBody>
          <a:bodyPr/>
          <a:lstStyle/>
          <a:p>
            <a:fld id="{A58092D8-4922-B84E-BF4B-5B629E97F6B1}" type="slidenum">
              <a:rPr lang="en-US"/>
              <a:pPr/>
              <a:t>3</a:t>
            </a:fld>
            <a:endParaRPr lang="en-US"/>
          </a:p>
        </p:txBody>
      </p:sp>
      <p:sp>
        <p:nvSpPr>
          <p:cNvPr id="29699" name="Rectangle 2"/>
          <p:cNvSpPr>
            <a:spLocks noRot="1" noChangeArrowheads="1" noTextEdit="1"/>
          </p:cNvSpPr>
          <p:nvPr>
            <p:ph type="sldImg"/>
          </p:nvPr>
        </p:nvSpPr>
        <p:spPr>
          <a:ln/>
        </p:spPr>
      </p:sp>
      <p:sp>
        <p:nvSpPr>
          <p:cNvPr id="29700" name="Rectangle 3"/>
          <p:cNvSpPr>
            <a:spLocks noGrp="1" noChangeArrowheads="1"/>
          </p:cNvSpPr>
          <p:nvPr>
            <p:ph type="body" idx="1"/>
          </p:nvPr>
        </p:nvSpPr>
        <p:spPr>
          <a:noFill/>
          <a:ln/>
        </p:spPr>
        <p:txBody>
          <a:bodyPr/>
          <a:lstStyle/>
          <a:p>
            <a:pPr eaLnBrk="1" hangingPunct="1"/>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1746" name="Rectangle 7"/>
          <p:cNvSpPr>
            <a:spLocks noGrp="1" noChangeArrowheads="1"/>
          </p:cNvSpPr>
          <p:nvPr>
            <p:ph type="sldNum" sz="quarter" idx="5"/>
          </p:nvPr>
        </p:nvSpPr>
        <p:spPr>
          <a:noFill/>
        </p:spPr>
        <p:txBody>
          <a:bodyPr/>
          <a:lstStyle/>
          <a:p>
            <a:fld id="{7DDFCE6C-EFE4-9942-B5A6-B534018E7D9F}" type="slidenum">
              <a:rPr lang="en-US"/>
              <a:pPr/>
              <a:t>4</a:t>
            </a:fld>
            <a:endParaRPr lang="en-US"/>
          </a:p>
        </p:txBody>
      </p:sp>
      <p:sp>
        <p:nvSpPr>
          <p:cNvPr id="31747" name="Rectangle 2"/>
          <p:cNvSpPr>
            <a:spLocks noRot="1" noChangeArrowheads="1" noTextEdit="1"/>
          </p:cNvSpPr>
          <p:nvPr>
            <p:ph type="sldImg"/>
          </p:nvPr>
        </p:nvSpPr>
        <p:spPr>
          <a:ln/>
        </p:spPr>
      </p:sp>
      <p:sp>
        <p:nvSpPr>
          <p:cNvPr id="31748" name="Rectangle 3"/>
          <p:cNvSpPr>
            <a:spLocks noGrp="1" noChangeArrowheads="1"/>
          </p:cNvSpPr>
          <p:nvPr>
            <p:ph type="body" idx="1"/>
          </p:nvPr>
        </p:nvSpPr>
        <p:spPr>
          <a:noFill/>
          <a:ln/>
        </p:spPr>
        <p:txBody>
          <a:bodyPr/>
          <a:lstStyle/>
          <a:p>
            <a:pPr eaLnBrk="1" hangingPunct="1"/>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3794" name="Rectangle 7"/>
          <p:cNvSpPr>
            <a:spLocks noGrp="1" noChangeArrowheads="1"/>
          </p:cNvSpPr>
          <p:nvPr>
            <p:ph type="sldNum" sz="quarter" idx="5"/>
          </p:nvPr>
        </p:nvSpPr>
        <p:spPr>
          <a:noFill/>
        </p:spPr>
        <p:txBody>
          <a:bodyPr/>
          <a:lstStyle/>
          <a:p>
            <a:fld id="{26A9B535-1E69-B341-9545-9E802062702C}" type="slidenum">
              <a:rPr lang="en-US"/>
              <a:pPr/>
              <a:t>5</a:t>
            </a:fld>
            <a:endParaRPr lang="en-US"/>
          </a:p>
        </p:txBody>
      </p:sp>
      <p:sp>
        <p:nvSpPr>
          <p:cNvPr id="33795" name="Rectangle 2"/>
          <p:cNvSpPr>
            <a:spLocks noRot="1" noChangeArrowheads="1" noTextEdit="1"/>
          </p:cNvSpPr>
          <p:nvPr>
            <p:ph type="sldImg"/>
          </p:nvPr>
        </p:nvSpPr>
        <p:spPr>
          <a:ln/>
        </p:spPr>
      </p:sp>
      <p:sp>
        <p:nvSpPr>
          <p:cNvPr id="33796" name="Rectangle 3"/>
          <p:cNvSpPr>
            <a:spLocks noGrp="1" noChangeArrowheads="1"/>
          </p:cNvSpPr>
          <p:nvPr>
            <p:ph type="body" idx="1"/>
          </p:nvPr>
        </p:nvSpPr>
        <p:spPr>
          <a:noFill/>
          <a:ln/>
        </p:spPr>
        <p:txBody>
          <a:bodyPr/>
          <a:lstStyle/>
          <a:p>
            <a:pPr eaLnBrk="1" hangingPunct="1"/>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5842" name="Rectangle 7"/>
          <p:cNvSpPr>
            <a:spLocks noGrp="1" noChangeArrowheads="1"/>
          </p:cNvSpPr>
          <p:nvPr>
            <p:ph type="sldNum" sz="quarter" idx="5"/>
          </p:nvPr>
        </p:nvSpPr>
        <p:spPr>
          <a:noFill/>
        </p:spPr>
        <p:txBody>
          <a:bodyPr/>
          <a:lstStyle/>
          <a:p>
            <a:fld id="{2920989A-693A-4C47-82D6-52B663492E69}" type="slidenum">
              <a:rPr lang="en-US"/>
              <a:pPr/>
              <a:t>6</a:t>
            </a:fld>
            <a:endParaRPr lang="en-US"/>
          </a:p>
        </p:txBody>
      </p:sp>
      <p:sp>
        <p:nvSpPr>
          <p:cNvPr id="35843" name="Rectangle 2"/>
          <p:cNvSpPr>
            <a:spLocks noRot="1" noChangeArrowheads="1" noTextEdit="1"/>
          </p:cNvSpPr>
          <p:nvPr>
            <p:ph type="sldImg"/>
          </p:nvPr>
        </p:nvSpPr>
        <p:spPr>
          <a:ln/>
        </p:spPr>
      </p:sp>
      <p:sp>
        <p:nvSpPr>
          <p:cNvPr id="35844" name="Rectangle 3"/>
          <p:cNvSpPr>
            <a:spLocks noGrp="1" noChangeArrowheads="1"/>
          </p:cNvSpPr>
          <p:nvPr>
            <p:ph type="body" idx="1"/>
          </p:nvPr>
        </p:nvSpPr>
        <p:spPr>
          <a:noFill/>
          <a:ln/>
        </p:spPr>
        <p:txBody>
          <a:bodyPr/>
          <a:lstStyle/>
          <a:p>
            <a:pPr eaLnBrk="1" hangingPunct="1"/>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7890" name="Rectangle 7"/>
          <p:cNvSpPr>
            <a:spLocks noGrp="1" noChangeArrowheads="1"/>
          </p:cNvSpPr>
          <p:nvPr>
            <p:ph type="sldNum" sz="quarter" idx="5"/>
          </p:nvPr>
        </p:nvSpPr>
        <p:spPr>
          <a:noFill/>
        </p:spPr>
        <p:txBody>
          <a:bodyPr/>
          <a:lstStyle/>
          <a:p>
            <a:fld id="{B17A0E3F-6DB1-9A41-AE2E-592C49D9BE8F}" type="slidenum">
              <a:rPr lang="en-US"/>
              <a:pPr/>
              <a:t>7</a:t>
            </a:fld>
            <a:endParaRPr lang="en-US"/>
          </a:p>
        </p:txBody>
      </p:sp>
      <p:sp>
        <p:nvSpPr>
          <p:cNvPr id="37891" name="Rectangle 2"/>
          <p:cNvSpPr>
            <a:spLocks noRot="1" noChangeArrowheads="1" noTextEdit="1"/>
          </p:cNvSpPr>
          <p:nvPr>
            <p:ph type="sldImg"/>
          </p:nvPr>
        </p:nvSpPr>
        <p:spPr>
          <a:ln/>
        </p:spPr>
      </p:sp>
      <p:sp>
        <p:nvSpPr>
          <p:cNvPr id="37892" name="Rectangle 3"/>
          <p:cNvSpPr>
            <a:spLocks noGrp="1" noChangeArrowheads="1"/>
          </p:cNvSpPr>
          <p:nvPr>
            <p:ph type="body" idx="1"/>
          </p:nvPr>
        </p:nvSpPr>
        <p:spPr>
          <a:noFill/>
          <a:ln/>
        </p:spPr>
        <p:txBody>
          <a:bodyPr/>
          <a:lstStyle/>
          <a:p>
            <a:pPr eaLnBrk="1" hangingPunct="1"/>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9938" name="Rectangle 7"/>
          <p:cNvSpPr>
            <a:spLocks noGrp="1" noChangeArrowheads="1"/>
          </p:cNvSpPr>
          <p:nvPr>
            <p:ph type="sldNum" sz="quarter" idx="5"/>
          </p:nvPr>
        </p:nvSpPr>
        <p:spPr>
          <a:noFill/>
        </p:spPr>
        <p:txBody>
          <a:bodyPr/>
          <a:lstStyle/>
          <a:p>
            <a:fld id="{FF156519-38CC-074D-9328-2C3D1326144E}" type="slidenum">
              <a:rPr lang="en-US"/>
              <a:pPr/>
              <a:t>8</a:t>
            </a:fld>
            <a:endParaRPr lang="en-US"/>
          </a:p>
        </p:txBody>
      </p:sp>
      <p:sp>
        <p:nvSpPr>
          <p:cNvPr id="39939" name="Rectangle 2"/>
          <p:cNvSpPr>
            <a:spLocks noRot="1" noChangeArrowheads="1" noTextEdit="1"/>
          </p:cNvSpPr>
          <p:nvPr>
            <p:ph type="sldImg"/>
          </p:nvPr>
        </p:nvSpPr>
        <p:spPr>
          <a:ln/>
        </p:spPr>
      </p:sp>
      <p:sp>
        <p:nvSpPr>
          <p:cNvPr id="39940" name="Rectangle 3"/>
          <p:cNvSpPr>
            <a:spLocks noGrp="1" noChangeArrowheads="1"/>
          </p:cNvSpPr>
          <p:nvPr>
            <p:ph type="body" idx="1"/>
          </p:nvPr>
        </p:nvSpPr>
        <p:spPr>
          <a:noFill/>
          <a:ln/>
        </p:spPr>
        <p:txBody>
          <a:bodyPr/>
          <a:lstStyle/>
          <a:p>
            <a:pPr eaLnBrk="1" hangingPunct="1"/>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1986" name="Rectangle 7"/>
          <p:cNvSpPr>
            <a:spLocks noGrp="1" noChangeArrowheads="1"/>
          </p:cNvSpPr>
          <p:nvPr>
            <p:ph type="sldNum" sz="quarter" idx="5"/>
          </p:nvPr>
        </p:nvSpPr>
        <p:spPr>
          <a:noFill/>
        </p:spPr>
        <p:txBody>
          <a:bodyPr/>
          <a:lstStyle/>
          <a:p>
            <a:fld id="{6B047DFC-D864-B546-9A29-94D815ACCC2B}" type="slidenum">
              <a:rPr lang="en-US"/>
              <a:pPr/>
              <a:t>9</a:t>
            </a:fld>
            <a:endParaRPr lang="en-US"/>
          </a:p>
        </p:txBody>
      </p:sp>
      <p:sp>
        <p:nvSpPr>
          <p:cNvPr id="41987" name="Rectangle 2"/>
          <p:cNvSpPr>
            <a:spLocks noRot="1" noChangeArrowheads="1" noTextEdit="1"/>
          </p:cNvSpPr>
          <p:nvPr>
            <p:ph type="sldImg"/>
          </p:nvPr>
        </p:nvSpPr>
        <p:spPr>
          <a:ln/>
        </p:spPr>
      </p:sp>
      <p:sp>
        <p:nvSpPr>
          <p:cNvPr id="41988" name="Rectangle 3"/>
          <p:cNvSpPr>
            <a:spLocks noGrp="1" noChangeArrowheads="1"/>
          </p:cNvSpPr>
          <p:nvPr>
            <p:ph type="body" idx="1"/>
          </p:nvPr>
        </p:nvSpPr>
        <p:spPr>
          <a:noFill/>
          <a:ln/>
        </p:spPr>
        <p:txBody>
          <a:bodyPr/>
          <a:lstStyle/>
          <a:p>
            <a:pPr eaLnBrk="1" hangingPunct="1"/>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Sp="0" type="title" preserve="1">
  <p:cSld name="Title Slide">
    <p:spTree>
      <p:nvGrpSpPr>
        <p:cNvPr id="1" name=""/>
        <p:cNvGrpSpPr/>
        <p:nvPr/>
      </p:nvGrpSpPr>
      <p:grpSpPr>
        <a:xfrm>
          <a:off x="0" y="0"/>
          <a:ext cx="0" cy="0"/>
          <a:chOff x="0" y="0"/>
          <a:chExt cx="0" cy="0"/>
        </a:xfrm>
      </p:grpSpPr>
      <p:sp>
        <p:nvSpPr>
          <p:cNvPr id="4" name="Line 7"/>
          <p:cNvSpPr>
            <a:spLocks noChangeShapeType="1"/>
          </p:cNvSpPr>
          <p:nvPr/>
        </p:nvSpPr>
        <p:spPr bwMode="auto">
          <a:xfrm>
            <a:off x="228600" y="990600"/>
            <a:ext cx="8610600" cy="0"/>
          </a:xfrm>
          <a:prstGeom prst="line">
            <a:avLst/>
          </a:prstGeom>
          <a:noFill/>
          <a:ln w="66675">
            <a:solidFill>
              <a:schemeClr val="tx2"/>
            </a:solidFill>
            <a:round/>
            <a:headEnd/>
            <a:tailEnd/>
          </a:ln>
          <a:effectLst/>
        </p:spPr>
        <p:txBody>
          <a:bodyPr>
            <a:prstTxWarp prst="textNoShape">
              <a:avLst/>
            </a:prstTxWarp>
          </a:bodyPr>
          <a:lstStyle/>
          <a:p>
            <a:pPr>
              <a:defRPr/>
            </a:pPr>
            <a:endParaRPr lang="en-US"/>
          </a:p>
        </p:txBody>
      </p:sp>
      <p:grpSp>
        <p:nvGrpSpPr>
          <p:cNvPr id="5" name="Group 8"/>
          <p:cNvGrpSpPr>
            <a:grpSpLocks/>
          </p:cNvGrpSpPr>
          <p:nvPr/>
        </p:nvGrpSpPr>
        <p:grpSpPr bwMode="auto">
          <a:xfrm>
            <a:off x="228600" y="1447800"/>
            <a:ext cx="2286000" cy="2514600"/>
            <a:chOff x="144" y="912"/>
            <a:chExt cx="1440" cy="1584"/>
          </a:xfrm>
        </p:grpSpPr>
        <p:sp>
          <p:nvSpPr>
            <p:cNvPr id="6" name="Rectangle 9"/>
            <p:cNvSpPr>
              <a:spLocks noChangeArrowheads="1"/>
            </p:cNvSpPr>
            <p:nvPr/>
          </p:nvSpPr>
          <p:spPr bwMode="auto">
            <a:xfrm>
              <a:off x="960" y="912"/>
              <a:ext cx="52" cy="979"/>
            </a:xfrm>
            <a:prstGeom prst="rect">
              <a:avLst/>
            </a:prstGeom>
            <a:solidFill>
              <a:schemeClr val="accent2"/>
            </a:solidFill>
            <a:ln w="9525">
              <a:noFill/>
              <a:miter lim="800000"/>
              <a:headEnd/>
              <a:tailEnd/>
            </a:ln>
          </p:spPr>
          <p:txBody>
            <a:bodyPr>
              <a:prstTxWarp prst="textNoShape">
                <a:avLst/>
              </a:prstTxWarp>
            </a:bodyPr>
            <a:lstStyle/>
            <a:p>
              <a:pPr>
                <a:defRPr/>
              </a:pPr>
              <a:endParaRPr lang="en-US"/>
            </a:p>
          </p:txBody>
        </p:sp>
        <p:sp>
          <p:nvSpPr>
            <p:cNvPr id="7" name="Rectangle 10"/>
            <p:cNvSpPr>
              <a:spLocks noChangeArrowheads="1"/>
            </p:cNvSpPr>
            <p:nvPr/>
          </p:nvSpPr>
          <p:spPr bwMode="auto">
            <a:xfrm>
              <a:off x="844" y="912"/>
              <a:ext cx="52" cy="861"/>
            </a:xfrm>
            <a:prstGeom prst="rect">
              <a:avLst/>
            </a:prstGeom>
            <a:solidFill>
              <a:schemeClr val="bg2"/>
            </a:solidFill>
            <a:ln w="9525">
              <a:noFill/>
              <a:miter lim="800000"/>
              <a:headEnd/>
              <a:tailEnd/>
            </a:ln>
          </p:spPr>
          <p:txBody>
            <a:bodyPr>
              <a:prstTxWarp prst="textNoShape">
                <a:avLst/>
              </a:prstTxWarp>
            </a:bodyPr>
            <a:lstStyle/>
            <a:p>
              <a:pPr>
                <a:defRPr/>
              </a:pPr>
              <a:endParaRPr lang="en-US"/>
            </a:p>
          </p:txBody>
        </p:sp>
        <p:sp>
          <p:nvSpPr>
            <p:cNvPr id="8" name="Rectangle 11"/>
            <p:cNvSpPr>
              <a:spLocks noChangeArrowheads="1"/>
            </p:cNvSpPr>
            <p:nvPr/>
          </p:nvSpPr>
          <p:spPr bwMode="auto">
            <a:xfrm>
              <a:off x="727" y="912"/>
              <a:ext cx="52" cy="736"/>
            </a:xfrm>
            <a:prstGeom prst="rect">
              <a:avLst/>
            </a:prstGeom>
            <a:solidFill>
              <a:schemeClr val="bg2"/>
            </a:solidFill>
            <a:ln w="9525">
              <a:noFill/>
              <a:miter lim="800000"/>
              <a:headEnd/>
              <a:tailEnd/>
            </a:ln>
          </p:spPr>
          <p:txBody>
            <a:bodyPr>
              <a:prstTxWarp prst="textNoShape">
                <a:avLst/>
              </a:prstTxWarp>
            </a:bodyPr>
            <a:lstStyle/>
            <a:p>
              <a:pPr>
                <a:defRPr/>
              </a:pPr>
              <a:endParaRPr lang="en-US"/>
            </a:p>
          </p:txBody>
        </p:sp>
        <p:sp>
          <p:nvSpPr>
            <p:cNvPr id="9" name="Rectangle 12"/>
            <p:cNvSpPr>
              <a:spLocks noChangeArrowheads="1"/>
            </p:cNvSpPr>
            <p:nvPr/>
          </p:nvSpPr>
          <p:spPr bwMode="auto">
            <a:xfrm>
              <a:off x="610" y="912"/>
              <a:ext cx="52" cy="612"/>
            </a:xfrm>
            <a:prstGeom prst="rect">
              <a:avLst/>
            </a:prstGeom>
            <a:solidFill>
              <a:schemeClr val="bg2"/>
            </a:solidFill>
            <a:ln w="9525">
              <a:noFill/>
              <a:miter lim="800000"/>
              <a:headEnd/>
              <a:tailEnd/>
            </a:ln>
          </p:spPr>
          <p:txBody>
            <a:bodyPr>
              <a:prstTxWarp prst="textNoShape">
                <a:avLst/>
              </a:prstTxWarp>
            </a:bodyPr>
            <a:lstStyle/>
            <a:p>
              <a:pPr>
                <a:defRPr/>
              </a:pPr>
              <a:endParaRPr lang="en-US"/>
            </a:p>
          </p:txBody>
        </p:sp>
        <p:sp>
          <p:nvSpPr>
            <p:cNvPr id="10" name="Rectangle 13"/>
            <p:cNvSpPr>
              <a:spLocks noChangeArrowheads="1"/>
            </p:cNvSpPr>
            <p:nvPr/>
          </p:nvSpPr>
          <p:spPr bwMode="auto">
            <a:xfrm>
              <a:off x="494" y="912"/>
              <a:ext cx="52" cy="493"/>
            </a:xfrm>
            <a:prstGeom prst="rect">
              <a:avLst/>
            </a:prstGeom>
            <a:solidFill>
              <a:schemeClr val="bg2"/>
            </a:solidFill>
            <a:ln w="9525">
              <a:noFill/>
              <a:miter lim="800000"/>
              <a:headEnd/>
              <a:tailEnd/>
            </a:ln>
          </p:spPr>
          <p:txBody>
            <a:bodyPr>
              <a:prstTxWarp prst="textNoShape">
                <a:avLst/>
              </a:prstTxWarp>
            </a:bodyPr>
            <a:lstStyle/>
            <a:p>
              <a:pPr>
                <a:defRPr/>
              </a:pPr>
              <a:endParaRPr lang="en-US"/>
            </a:p>
          </p:txBody>
        </p:sp>
        <p:sp>
          <p:nvSpPr>
            <p:cNvPr id="11" name="Rectangle 14"/>
            <p:cNvSpPr>
              <a:spLocks noChangeArrowheads="1"/>
            </p:cNvSpPr>
            <p:nvPr/>
          </p:nvSpPr>
          <p:spPr bwMode="auto">
            <a:xfrm>
              <a:off x="377" y="912"/>
              <a:ext cx="52" cy="361"/>
            </a:xfrm>
            <a:prstGeom prst="rect">
              <a:avLst/>
            </a:prstGeom>
            <a:solidFill>
              <a:schemeClr val="bg2"/>
            </a:solidFill>
            <a:ln w="9525">
              <a:noFill/>
              <a:miter lim="800000"/>
              <a:headEnd/>
              <a:tailEnd/>
            </a:ln>
          </p:spPr>
          <p:txBody>
            <a:bodyPr>
              <a:prstTxWarp prst="textNoShape">
                <a:avLst/>
              </a:prstTxWarp>
            </a:bodyPr>
            <a:lstStyle/>
            <a:p>
              <a:pPr>
                <a:defRPr/>
              </a:pPr>
              <a:endParaRPr lang="en-US"/>
            </a:p>
          </p:txBody>
        </p:sp>
        <p:sp>
          <p:nvSpPr>
            <p:cNvPr id="12" name="Rectangle 15"/>
            <p:cNvSpPr>
              <a:spLocks noChangeArrowheads="1"/>
            </p:cNvSpPr>
            <p:nvPr/>
          </p:nvSpPr>
          <p:spPr bwMode="auto">
            <a:xfrm>
              <a:off x="260" y="912"/>
              <a:ext cx="52" cy="249"/>
            </a:xfrm>
            <a:prstGeom prst="rect">
              <a:avLst/>
            </a:prstGeom>
            <a:solidFill>
              <a:schemeClr val="bg2"/>
            </a:solidFill>
            <a:ln w="9525">
              <a:noFill/>
              <a:miter lim="800000"/>
              <a:headEnd/>
              <a:tailEnd/>
            </a:ln>
          </p:spPr>
          <p:txBody>
            <a:bodyPr>
              <a:prstTxWarp prst="textNoShape">
                <a:avLst/>
              </a:prstTxWarp>
            </a:bodyPr>
            <a:lstStyle/>
            <a:p>
              <a:pPr>
                <a:defRPr/>
              </a:pPr>
              <a:endParaRPr lang="en-US"/>
            </a:p>
          </p:txBody>
        </p:sp>
        <p:sp>
          <p:nvSpPr>
            <p:cNvPr id="13" name="Rectangle 16"/>
            <p:cNvSpPr>
              <a:spLocks noChangeArrowheads="1"/>
            </p:cNvSpPr>
            <p:nvPr/>
          </p:nvSpPr>
          <p:spPr bwMode="auto">
            <a:xfrm>
              <a:off x="144" y="912"/>
              <a:ext cx="52" cy="125"/>
            </a:xfrm>
            <a:prstGeom prst="rect">
              <a:avLst/>
            </a:prstGeom>
            <a:solidFill>
              <a:schemeClr val="bg2"/>
            </a:solidFill>
            <a:ln w="9525">
              <a:noFill/>
              <a:miter lim="800000"/>
              <a:headEnd/>
              <a:tailEnd/>
            </a:ln>
          </p:spPr>
          <p:txBody>
            <a:bodyPr>
              <a:prstTxWarp prst="textNoShape">
                <a:avLst/>
              </a:prstTxWarp>
            </a:bodyPr>
            <a:lstStyle/>
            <a:p>
              <a:pPr>
                <a:defRPr/>
              </a:pPr>
              <a:endParaRPr lang="en-US"/>
            </a:p>
          </p:txBody>
        </p:sp>
        <p:sp>
          <p:nvSpPr>
            <p:cNvPr id="14" name="Rectangle 17"/>
            <p:cNvSpPr>
              <a:spLocks noChangeArrowheads="1"/>
            </p:cNvSpPr>
            <p:nvPr/>
          </p:nvSpPr>
          <p:spPr bwMode="auto">
            <a:xfrm>
              <a:off x="1077" y="912"/>
              <a:ext cx="49" cy="1098"/>
            </a:xfrm>
            <a:prstGeom prst="rect">
              <a:avLst/>
            </a:prstGeom>
            <a:solidFill>
              <a:schemeClr val="accent2"/>
            </a:solidFill>
            <a:ln w="9525">
              <a:noFill/>
              <a:miter lim="800000"/>
              <a:headEnd/>
              <a:tailEnd/>
            </a:ln>
          </p:spPr>
          <p:txBody>
            <a:bodyPr>
              <a:prstTxWarp prst="textNoShape">
                <a:avLst/>
              </a:prstTxWarp>
            </a:bodyPr>
            <a:lstStyle/>
            <a:p>
              <a:pPr>
                <a:defRPr/>
              </a:pPr>
              <a:endParaRPr lang="en-US"/>
            </a:p>
          </p:txBody>
        </p:sp>
        <p:sp>
          <p:nvSpPr>
            <p:cNvPr id="15" name="Rectangle 18"/>
            <p:cNvSpPr>
              <a:spLocks noChangeArrowheads="1"/>
            </p:cNvSpPr>
            <p:nvPr/>
          </p:nvSpPr>
          <p:spPr bwMode="auto">
            <a:xfrm>
              <a:off x="1191" y="912"/>
              <a:ext cx="49" cy="1223"/>
            </a:xfrm>
            <a:prstGeom prst="rect">
              <a:avLst/>
            </a:prstGeom>
            <a:solidFill>
              <a:schemeClr val="accent2"/>
            </a:solidFill>
            <a:ln w="9525">
              <a:noFill/>
              <a:miter lim="800000"/>
              <a:headEnd/>
              <a:tailEnd/>
            </a:ln>
          </p:spPr>
          <p:txBody>
            <a:bodyPr>
              <a:prstTxWarp prst="textNoShape">
                <a:avLst/>
              </a:prstTxWarp>
            </a:bodyPr>
            <a:lstStyle/>
            <a:p>
              <a:pPr>
                <a:defRPr/>
              </a:pPr>
              <a:endParaRPr lang="en-US"/>
            </a:p>
          </p:txBody>
        </p:sp>
        <p:sp>
          <p:nvSpPr>
            <p:cNvPr id="16" name="Rectangle 19"/>
            <p:cNvSpPr>
              <a:spLocks noChangeArrowheads="1"/>
            </p:cNvSpPr>
            <p:nvPr/>
          </p:nvSpPr>
          <p:spPr bwMode="auto">
            <a:xfrm>
              <a:off x="1304" y="912"/>
              <a:ext cx="49" cy="1341"/>
            </a:xfrm>
            <a:prstGeom prst="rect">
              <a:avLst/>
            </a:prstGeom>
            <a:solidFill>
              <a:schemeClr val="accent1"/>
            </a:solidFill>
            <a:ln w="9525">
              <a:noFill/>
              <a:miter lim="800000"/>
              <a:headEnd/>
              <a:tailEnd/>
            </a:ln>
          </p:spPr>
          <p:txBody>
            <a:bodyPr>
              <a:prstTxWarp prst="textNoShape">
                <a:avLst/>
              </a:prstTxWarp>
            </a:bodyPr>
            <a:lstStyle/>
            <a:p>
              <a:pPr>
                <a:defRPr/>
              </a:pPr>
              <a:endParaRPr lang="en-US"/>
            </a:p>
          </p:txBody>
        </p:sp>
        <p:sp>
          <p:nvSpPr>
            <p:cNvPr id="17" name="Rectangle 20"/>
            <p:cNvSpPr>
              <a:spLocks noChangeArrowheads="1"/>
            </p:cNvSpPr>
            <p:nvPr/>
          </p:nvSpPr>
          <p:spPr bwMode="auto">
            <a:xfrm>
              <a:off x="1418" y="912"/>
              <a:ext cx="52" cy="1466"/>
            </a:xfrm>
            <a:prstGeom prst="rect">
              <a:avLst/>
            </a:prstGeom>
            <a:solidFill>
              <a:schemeClr val="accent1"/>
            </a:solidFill>
            <a:ln w="9525">
              <a:noFill/>
              <a:miter lim="800000"/>
              <a:headEnd/>
              <a:tailEnd/>
            </a:ln>
          </p:spPr>
          <p:txBody>
            <a:bodyPr>
              <a:prstTxWarp prst="textNoShape">
                <a:avLst/>
              </a:prstTxWarp>
            </a:bodyPr>
            <a:lstStyle/>
            <a:p>
              <a:pPr>
                <a:defRPr/>
              </a:pPr>
              <a:endParaRPr lang="en-US"/>
            </a:p>
          </p:txBody>
        </p:sp>
        <p:sp>
          <p:nvSpPr>
            <p:cNvPr id="18" name="Rectangle 21"/>
            <p:cNvSpPr>
              <a:spLocks noChangeArrowheads="1"/>
            </p:cNvSpPr>
            <p:nvPr/>
          </p:nvSpPr>
          <p:spPr bwMode="auto">
            <a:xfrm>
              <a:off x="1535" y="912"/>
              <a:ext cx="49" cy="1584"/>
            </a:xfrm>
            <a:prstGeom prst="rect">
              <a:avLst/>
            </a:prstGeom>
            <a:solidFill>
              <a:schemeClr val="accent1"/>
            </a:solidFill>
            <a:ln w="9525">
              <a:noFill/>
              <a:miter lim="800000"/>
              <a:headEnd/>
              <a:tailEnd/>
            </a:ln>
          </p:spPr>
          <p:txBody>
            <a:bodyPr>
              <a:prstTxWarp prst="textNoShape">
                <a:avLst/>
              </a:prstTxWarp>
            </a:bodyPr>
            <a:lstStyle/>
            <a:p>
              <a:pPr>
                <a:defRPr/>
              </a:pPr>
              <a:endParaRPr lang="en-US"/>
            </a:p>
          </p:txBody>
        </p:sp>
      </p:grpSp>
      <p:sp>
        <p:nvSpPr>
          <p:cNvPr id="19" name="Line 22"/>
          <p:cNvSpPr>
            <a:spLocks noChangeShapeType="1"/>
          </p:cNvSpPr>
          <p:nvPr/>
        </p:nvSpPr>
        <p:spPr bwMode="auto">
          <a:xfrm>
            <a:off x="266700" y="6172200"/>
            <a:ext cx="8610600" cy="0"/>
          </a:xfrm>
          <a:prstGeom prst="line">
            <a:avLst/>
          </a:prstGeom>
          <a:noFill/>
          <a:ln w="12700">
            <a:solidFill>
              <a:schemeClr val="tx2"/>
            </a:solidFill>
            <a:round/>
            <a:headEnd/>
            <a:tailEnd/>
          </a:ln>
          <a:effectLst/>
        </p:spPr>
        <p:txBody>
          <a:bodyPr>
            <a:prstTxWarp prst="textNoShape">
              <a:avLst/>
            </a:prstTxWarp>
          </a:bodyPr>
          <a:lstStyle/>
          <a:p>
            <a:pPr>
              <a:defRPr/>
            </a:pPr>
            <a:endParaRPr lang="en-US"/>
          </a:p>
        </p:txBody>
      </p:sp>
      <p:sp>
        <p:nvSpPr>
          <p:cNvPr id="12290" name="Rectangle 2"/>
          <p:cNvSpPr>
            <a:spLocks noGrp="1" noChangeArrowheads="1"/>
          </p:cNvSpPr>
          <p:nvPr>
            <p:ph type="ctrTitle"/>
          </p:nvPr>
        </p:nvSpPr>
        <p:spPr>
          <a:xfrm>
            <a:off x="2895600" y="1371600"/>
            <a:ext cx="5867400" cy="2286000"/>
          </a:xfrm>
        </p:spPr>
        <p:txBody>
          <a:bodyPr/>
          <a:lstStyle>
            <a:lvl1pPr>
              <a:defRPr sz="4500"/>
            </a:lvl1pPr>
          </a:lstStyle>
          <a:p>
            <a:r>
              <a:rPr lang="en-US"/>
              <a:t>Click to edit Master title style</a:t>
            </a:r>
          </a:p>
        </p:txBody>
      </p:sp>
      <p:sp>
        <p:nvSpPr>
          <p:cNvPr id="12291" name="Rectangle 3"/>
          <p:cNvSpPr>
            <a:spLocks noGrp="1" noChangeArrowheads="1"/>
          </p:cNvSpPr>
          <p:nvPr>
            <p:ph type="subTitle" idx="1"/>
          </p:nvPr>
        </p:nvSpPr>
        <p:spPr>
          <a:xfrm>
            <a:off x="2971800" y="4267200"/>
            <a:ext cx="5791200" cy="1447800"/>
          </a:xfrm>
        </p:spPr>
        <p:txBody>
          <a:bodyPr/>
          <a:lstStyle>
            <a:lvl1pPr marL="0" indent="0">
              <a:buFont typeface="Wingdings" charset="2"/>
              <a:buNone/>
              <a:defRPr sz="2600" b="1"/>
            </a:lvl1pPr>
          </a:lstStyle>
          <a:p>
            <a:r>
              <a:rPr lang="en-US"/>
              <a:t>Click to edit Master subtitle style</a:t>
            </a:r>
          </a:p>
        </p:txBody>
      </p:sp>
      <p:sp>
        <p:nvSpPr>
          <p:cNvPr id="20" name="Rectangle 4"/>
          <p:cNvSpPr>
            <a:spLocks noGrp="1" noChangeArrowheads="1"/>
          </p:cNvSpPr>
          <p:nvPr>
            <p:ph type="dt" sz="half" idx="10"/>
          </p:nvPr>
        </p:nvSpPr>
        <p:spPr>
          <a:xfrm>
            <a:off x="457200" y="6248400"/>
            <a:ext cx="2133600" cy="457200"/>
          </a:xfrm>
        </p:spPr>
        <p:txBody>
          <a:bodyPr/>
          <a:lstStyle>
            <a:lvl1pPr>
              <a:defRPr/>
            </a:lvl1pPr>
          </a:lstStyle>
          <a:p>
            <a:pPr>
              <a:defRPr/>
            </a:pPr>
            <a:endParaRPr lang="en-US"/>
          </a:p>
        </p:txBody>
      </p:sp>
      <p:sp>
        <p:nvSpPr>
          <p:cNvPr id="21" name="Rectangle 5"/>
          <p:cNvSpPr>
            <a:spLocks noGrp="1" noChangeArrowheads="1"/>
          </p:cNvSpPr>
          <p:nvPr>
            <p:ph type="ftr" sz="quarter" idx="11"/>
          </p:nvPr>
        </p:nvSpPr>
        <p:spPr/>
        <p:txBody>
          <a:bodyPr/>
          <a:lstStyle>
            <a:lvl1pPr>
              <a:defRPr/>
            </a:lvl1pPr>
          </a:lstStyle>
          <a:p>
            <a:pPr>
              <a:defRPr/>
            </a:pPr>
            <a:endParaRPr lang="en-US"/>
          </a:p>
        </p:txBody>
      </p:sp>
      <p:sp>
        <p:nvSpPr>
          <p:cNvPr id="22" name="Rectangle 6"/>
          <p:cNvSpPr>
            <a:spLocks noGrp="1" noChangeArrowheads="1"/>
          </p:cNvSpPr>
          <p:nvPr>
            <p:ph type="sldNum" sz="quarter" idx="12"/>
          </p:nvPr>
        </p:nvSpPr>
        <p:spPr/>
        <p:txBody>
          <a:bodyPr/>
          <a:lstStyle>
            <a:lvl1pPr>
              <a:defRPr/>
            </a:lvl1pPr>
          </a:lstStyle>
          <a:p>
            <a:pPr>
              <a:defRPr/>
            </a:pPr>
            <a:fld id="{7EE105CD-1BF1-234B-992E-27CF6A6BF511}"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ftr" sz="quarter" idx="10"/>
          </p:nvPr>
        </p:nvSpPr>
        <p:spPr>
          <a:ln/>
        </p:spPr>
        <p:txBody>
          <a:bodyPr/>
          <a:lstStyle>
            <a:lvl1pPr>
              <a:defRPr/>
            </a:lvl1pPr>
          </a:lstStyle>
          <a:p>
            <a:pPr>
              <a:defRPr/>
            </a:pPr>
            <a:endParaRPr lang="en-US"/>
          </a:p>
        </p:txBody>
      </p:sp>
      <p:sp>
        <p:nvSpPr>
          <p:cNvPr id="5" name="Rectangle 5"/>
          <p:cNvSpPr>
            <a:spLocks noGrp="1" noChangeArrowheads="1"/>
          </p:cNvSpPr>
          <p:nvPr>
            <p:ph type="sldNum" sz="quarter" idx="11"/>
          </p:nvPr>
        </p:nvSpPr>
        <p:spPr>
          <a:ln/>
        </p:spPr>
        <p:txBody>
          <a:bodyPr/>
          <a:lstStyle>
            <a:lvl1pPr>
              <a:defRPr/>
            </a:lvl1pPr>
          </a:lstStyle>
          <a:p>
            <a:pPr>
              <a:defRPr/>
            </a:pPr>
            <a:fld id="{6C03B8AE-2A34-3F4F-A36A-074B594A2A0E}" type="slidenum">
              <a:rPr lang="en-US"/>
              <a:pPr>
                <a:defRPr/>
              </a:pPr>
              <a:t>‹#›</a:t>
            </a:fld>
            <a:endParaRPr lang="en-US"/>
          </a:p>
        </p:txBody>
      </p:sp>
      <p:sp>
        <p:nvSpPr>
          <p:cNvPr id="6" name="Rectangle 22"/>
          <p:cNvSpPr>
            <a:spLocks noGrp="1" noChangeArrowheads="1"/>
          </p:cNvSpPr>
          <p:nvPr>
            <p:ph type="dt" sz="half" idx="12"/>
          </p:nvPr>
        </p:nvSpPr>
        <p:spPr>
          <a:ln/>
        </p:spPr>
        <p:txBody>
          <a:bodyPr/>
          <a:lstStyle>
            <a:lvl1pPr>
              <a:defRPr/>
            </a:lvl1pPr>
          </a:lstStyle>
          <a:p>
            <a:pPr>
              <a:defRPr/>
            </a:pPr>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934200" y="457200"/>
            <a:ext cx="1752600" cy="56388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676400" y="457200"/>
            <a:ext cx="5105400" cy="56388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ftr" sz="quarter" idx="10"/>
          </p:nvPr>
        </p:nvSpPr>
        <p:spPr>
          <a:ln/>
        </p:spPr>
        <p:txBody>
          <a:bodyPr/>
          <a:lstStyle>
            <a:lvl1pPr>
              <a:defRPr/>
            </a:lvl1pPr>
          </a:lstStyle>
          <a:p>
            <a:pPr>
              <a:defRPr/>
            </a:pPr>
            <a:endParaRPr lang="en-US"/>
          </a:p>
        </p:txBody>
      </p:sp>
      <p:sp>
        <p:nvSpPr>
          <p:cNvPr id="5" name="Rectangle 5"/>
          <p:cNvSpPr>
            <a:spLocks noGrp="1" noChangeArrowheads="1"/>
          </p:cNvSpPr>
          <p:nvPr>
            <p:ph type="sldNum" sz="quarter" idx="11"/>
          </p:nvPr>
        </p:nvSpPr>
        <p:spPr>
          <a:ln/>
        </p:spPr>
        <p:txBody>
          <a:bodyPr/>
          <a:lstStyle>
            <a:lvl1pPr>
              <a:defRPr/>
            </a:lvl1pPr>
          </a:lstStyle>
          <a:p>
            <a:pPr>
              <a:defRPr/>
            </a:pPr>
            <a:fld id="{FC21B263-A24A-7E43-875A-A6C435ACD024}" type="slidenum">
              <a:rPr lang="en-US"/>
              <a:pPr>
                <a:defRPr/>
              </a:pPr>
              <a:t>‹#›</a:t>
            </a:fld>
            <a:endParaRPr lang="en-US"/>
          </a:p>
        </p:txBody>
      </p:sp>
      <p:sp>
        <p:nvSpPr>
          <p:cNvPr id="6" name="Rectangle 22"/>
          <p:cNvSpPr>
            <a:spLocks noGrp="1" noChangeArrowheads="1"/>
          </p:cNvSpPr>
          <p:nvPr>
            <p:ph type="dt" sz="half" idx="12"/>
          </p:nvPr>
        </p:nvSpPr>
        <p:spPr>
          <a:ln/>
        </p:spPr>
        <p:txBody>
          <a:bodyPr/>
          <a:lstStyle>
            <a:lvl1pPr>
              <a:defRPr/>
            </a:lvl1pPr>
          </a:lstStyle>
          <a:p>
            <a:pPr>
              <a:defRPr/>
            </a:pPr>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5237E7BA-46F5-2F43-8936-F9F10F065B89}" type="slidenum">
              <a:rPr lang="en-US"/>
              <a:pPr>
                <a:defRPr/>
              </a:pPr>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87D07F5D-03C4-7846-9E9C-D543299649D1}" type="slidenum">
              <a:rPr lang="en-US"/>
              <a:pPr>
                <a:defRPr/>
              </a:pPr>
              <a:t>‹#›</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F384F266-6882-184F-B89D-AA11EB6D5385}" type="slidenum">
              <a:rPr lang="en-US"/>
              <a:pPr>
                <a:defRPr/>
              </a:pPr>
              <a:t>‹#›</a:t>
            </a:fld>
            <a:endParaRPr 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D6F5A03A-9433-5345-8E46-15B8853374C0}" type="slidenum">
              <a:rPr lang="en-US"/>
              <a:pPr>
                <a:defRPr/>
              </a:pPr>
              <a:t>‹#›</a:t>
            </a:fld>
            <a:endParaRPr 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C1685262-4E51-794B-B5CD-C2EBC29EA25D}" type="slidenum">
              <a:rPr lang="en-US"/>
              <a:pPr>
                <a:defRPr/>
              </a:pPr>
              <a:t>‹#›</a:t>
            </a:fld>
            <a:endParaRPr 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32BEE18F-CF74-2845-8B01-A3590A819455}" type="slidenum">
              <a:rPr lang="en-US"/>
              <a:pPr>
                <a:defRPr/>
              </a:pPr>
              <a:t>‹#›</a:t>
            </a:fld>
            <a:endParaRPr lang="en-US"/>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596437C7-3FBC-F242-BD47-7B5F71571702}" type="slidenum">
              <a:rPr lang="en-US"/>
              <a:pPr>
                <a:defRPr/>
              </a:pPr>
              <a:t>‹#›</a:t>
            </a:fld>
            <a:endParaRPr 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571DE42D-53C2-174F-AE06-B96D2D5C18F3}"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ftr" sz="quarter" idx="10"/>
          </p:nvPr>
        </p:nvSpPr>
        <p:spPr>
          <a:ln/>
        </p:spPr>
        <p:txBody>
          <a:bodyPr/>
          <a:lstStyle>
            <a:lvl1pPr>
              <a:defRPr/>
            </a:lvl1pPr>
          </a:lstStyle>
          <a:p>
            <a:pPr>
              <a:defRPr/>
            </a:pPr>
            <a:endParaRPr lang="en-US"/>
          </a:p>
        </p:txBody>
      </p:sp>
      <p:sp>
        <p:nvSpPr>
          <p:cNvPr id="5" name="Rectangle 5"/>
          <p:cNvSpPr>
            <a:spLocks noGrp="1" noChangeArrowheads="1"/>
          </p:cNvSpPr>
          <p:nvPr>
            <p:ph type="sldNum" sz="quarter" idx="11"/>
          </p:nvPr>
        </p:nvSpPr>
        <p:spPr>
          <a:ln/>
        </p:spPr>
        <p:txBody>
          <a:bodyPr/>
          <a:lstStyle>
            <a:lvl1pPr>
              <a:defRPr/>
            </a:lvl1pPr>
          </a:lstStyle>
          <a:p>
            <a:pPr>
              <a:defRPr/>
            </a:pPr>
            <a:fld id="{5C39BF5B-621C-8E46-89B9-FF4423BC8B77}" type="slidenum">
              <a:rPr lang="en-US"/>
              <a:pPr>
                <a:defRPr/>
              </a:pPr>
              <a:t>‹#›</a:t>
            </a:fld>
            <a:endParaRPr lang="en-US"/>
          </a:p>
        </p:txBody>
      </p:sp>
      <p:sp>
        <p:nvSpPr>
          <p:cNvPr id="6" name="Rectangle 22"/>
          <p:cNvSpPr>
            <a:spLocks noGrp="1" noChangeArrowheads="1"/>
          </p:cNvSpPr>
          <p:nvPr>
            <p:ph type="dt" sz="half" idx="12"/>
          </p:nvPr>
        </p:nvSpPr>
        <p:spPr>
          <a:ln/>
        </p:spPr>
        <p:txBody>
          <a:bodyPr/>
          <a:lstStyle>
            <a:lvl1pPr>
              <a:defRPr/>
            </a:lvl1pPr>
          </a:lstStyle>
          <a:p>
            <a:pPr>
              <a:defRPr/>
            </a:pPr>
            <a:endParaRPr 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ACFA0288-2493-3445-9747-33DC9F60FFAC}" type="slidenum">
              <a:rPr lang="en-US"/>
              <a:pPr>
                <a:defRPr/>
              </a:pPr>
              <a:t>‹#›</a:t>
            </a:fld>
            <a:endParaRPr lang="en-US"/>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7F9727AB-C323-2443-9AB9-6545298C99A1}" type="slidenum">
              <a:rPr lang="en-US"/>
              <a:pPr>
                <a:defRPr/>
              </a:pPr>
              <a:t>‹#›</a:t>
            </a:fld>
            <a:endParaRPr lang="en-US"/>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84C171F7-4AB9-584C-A1C3-074A8297AC26}"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ftr" sz="quarter" idx="10"/>
          </p:nvPr>
        </p:nvSpPr>
        <p:spPr>
          <a:ln/>
        </p:spPr>
        <p:txBody>
          <a:bodyPr/>
          <a:lstStyle>
            <a:lvl1pPr>
              <a:defRPr/>
            </a:lvl1pPr>
          </a:lstStyle>
          <a:p>
            <a:pPr>
              <a:defRPr/>
            </a:pPr>
            <a:endParaRPr lang="en-US"/>
          </a:p>
        </p:txBody>
      </p:sp>
      <p:sp>
        <p:nvSpPr>
          <p:cNvPr id="5" name="Rectangle 5"/>
          <p:cNvSpPr>
            <a:spLocks noGrp="1" noChangeArrowheads="1"/>
          </p:cNvSpPr>
          <p:nvPr>
            <p:ph type="sldNum" sz="quarter" idx="11"/>
          </p:nvPr>
        </p:nvSpPr>
        <p:spPr>
          <a:ln/>
        </p:spPr>
        <p:txBody>
          <a:bodyPr/>
          <a:lstStyle>
            <a:lvl1pPr>
              <a:defRPr/>
            </a:lvl1pPr>
          </a:lstStyle>
          <a:p>
            <a:pPr>
              <a:defRPr/>
            </a:pPr>
            <a:fld id="{B484F9D2-4C55-A34F-90BB-B92E9220A1CC}" type="slidenum">
              <a:rPr lang="en-US"/>
              <a:pPr>
                <a:defRPr/>
              </a:pPr>
              <a:t>‹#›</a:t>
            </a:fld>
            <a:endParaRPr lang="en-US"/>
          </a:p>
        </p:txBody>
      </p:sp>
      <p:sp>
        <p:nvSpPr>
          <p:cNvPr id="6" name="Rectangle 22"/>
          <p:cNvSpPr>
            <a:spLocks noGrp="1" noChangeArrowheads="1"/>
          </p:cNvSpPr>
          <p:nvPr>
            <p:ph type="dt" sz="half" idx="12"/>
          </p:nvPr>
        </p:nvSpPr>
        <p:spPr>
          <a:ln/>
        </p:spPr>
        <p:txBody>
          <a:bodyPr/>
          <a:lstStyle>
            <a:lvl1pPr>
              <a:defRPr/>
            </a:lvl1pPr>
          </a:lstStyle>
          <a:p>
            <a:pPr>
              <a:defRPr/>
            </a:pPr>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676400" y="1981200"/>
            <a:ext cx="3429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257800" y="1981200"/>
            <a:ext cx="3429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ftr" sz="quarter" idx="10"/>
          </p:nvPr>
        </p:nvSpPr>
        <p:spPr>
          <a:ln/>
        </p:spPr>
        <p:txBody>
          <a:bodyPr/>
          <a:lstStyle>
            <a:lvl1pPr>
              <a:defRPr/>
            </a:lvl1pPr>
          </a:lstStyle>
          <a:p>
            <a:pPr>
              <a:defRPr/>
            </a:pPr>
            <a:endParaRPr lang="en-US"/>
          </a:p>
        </p:txBody>
      </p:sp>
      <p:sp>
        <p:nvSpPr>
          <p:cNvPr id="6" name="Rectangle 5"/>
          <p:cNvSpPr>
            <a:spLocks noGrp="1" noChangeArrowheads="1"/>
          </p:cNvSpPr>
          <p:nvPr>
            <p:ph type="sldNum" sz="quarter" idx="11"/>
          </p:nvPr>
        </p:nvSpPr>
        <p:spPr>
          <a:ln/>
        </p:spPr>
        <p:txBody>
          <a:bodyPr/>
          <a:lstStyle>
            <a:lvl1pPr>
              <a:defRPr/>
            </a:lvl1pPr>
          </a:lstStyle>
          <a:p>
            <a:pPr>
              <a:defRPr/>
            </a:pPr>
            <a:fld id="{9842E217-676E-424C-8DE3-DF9573BEFB3A}" type="slidenum">
              <a:rPr lang="en-US"/>
              <a:pPr>
                <a:defRPr/>
              </a:pPr>
              <a:t>‹#›</a:t>
            </a:fld>
            <a:endParaRPr lang="en-US"/>
          </a:p>
        </p:txBody>
      </p:sp>
      <p:sp>
        <p:nvSpPr>
          <p:cNvPr id="7" name="Rectangle 22"/>
          <p:cNvSpPr>
            <a:spLocks noGrp="1" noChangeArrowheads="1"/>
          </p:cNvSpPr>
          <p:nvPr>
            <p:ph type="dt" sz="half" idx="12"/>
          </p:nvPr>
        </p:nvSpPr>
        <p:spPr>
          <a:ln/>
        </p:spPr>
        <p:txBody>
          <a:bodyPr/>
          <a:lstStyle>
            <a:lvl1pPr>
              <a:defRPr/>
            </a:lvl1pPr>
          </a:lstStyle>
          <a:p>
            <a:pPr>
              <a:defRPr/>
            </a:pP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ftr" sz="quarter" idx="10"/>
          </p:nvPr>
        </p:nvSpPr>
        <p:spPr>
          <a:ln/>
        </p:spPr>
        <p:txBody>
          <a:bodyPr/>
          <a:lstStyle>
            <a:lvl1pPr>
              <a:defRPr/>
            </a:lvl1pPr>
          </a:lstStyle>
          <a:p>
            <a:pPr>
              <a:defRPr/>
            </a:pPr>
            <a:endParaRPr lang="en-US"/>
          </a:p>
        </p:txBody>
      </p:sp>
      <p:sp>
        <p:nvSpPr>
          <p:cNvPr id="8" name="Rectangle 5"/>
          <p:cNvSpPr>
            <a:spLocks noGrp="1" noChangeArrowheads="1"/>
          </p:cNvSpPr>
          <p:nvPr>
            <p:ph type="sldNum" sz="quarter" idx="11"/>
          </p:nvPr>
        </p:nvSpPr>
        <p:spPr>
          <a:ln/>
        </p:spPr>
        <p:txBody>
          <a:bodyPr/>
          <a:lstStyle>
            <a:lvl1pPr>
              <a:defRPr/>
            </a:lvl1pPr>
          </a:lstStyle>
          <a:p>
            <a:pPr>
              <a:defRPr/>
            </a:pPr>
            <a:fld id="{37E849E6-A8DE-3A49-A26D-04FD4F1F2640}" type="slidenum">
              <a:rPr lang="en-US"/>
              <a:pPr>
                <a:defRPr/>
              </a:pPr>
              <a:t>‹#›</a:t>
            </a:fld>
            <a:endParaRPr lang="en-US"/>
          </a:p>
        </p:txBody>
      </p:sp>
      <p:sp>
        <p:nvSpPr>
          <p:cNvPr id="9" name="Rectangle 22"/>
          <p:cNvSpPr>
            <a:spLocks noGrp="1" noChangeArrowheads="1"/>
          </p:cNvSpPr>
          <p:nvPr>
            <p:ph type="dt" sz="half" idx="12"/>
          </p:nvPr>
        </p:nvSpPr>
        <p:spPr>
          <a:ln/>
        </p:spPr>
        <p:txBody>
          <a:bodyPr/>
          <a:lstStyle>
            <a:lvl1pPr>
              <a:defRPr/>
            </a:lvl1pPr>
          </a:lstStyle>
          <a:p>
            <a:pPr>
              <a:defRPr/>
            </a:pPr>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ftr" sz="quarter" idx="10"/>
          </p:nvPr>
        </p:nvSpPr>
        <p:spPr>
          <a:ln/>
        </p:spPr>
        <p:txBody>
          <a:bodyPr/>
          <a:lstStyle>
            <a:lvl1pPr>
              <a:defRPr/>
            </a:lvl1pPr>
          </a:lstStyle>
          <a:p>
            <a:pPr>
              <a:defRPr/>
            </a:pPr>
            <a:endParaRPr lang="en-US"/>
          </a:p>
        </p:txBody>
      </p:sp>
      <p:sp>
        <p:nvSpPr>
          <p:cNvPr id="4" name="Rectangle 5"/>
          <p:cNvSpPr>
            <a:spLocks noGrp="1" noChangeArrowheads="1"/>
          </p:cNvSpPr>
          <p:nvPr>
            <p:ph type="sldNum" sz="quarter" idx="11"/>
          </p:nvPr>
        </p:nvSpPr>
        <p:spPr>
          <a:ln/>
        </p:spPr>
        <p:txBody>
          <a:bodyPr/>
          <a:lstStyle>
            <a:lvl1pPr>
              <a:defRPr/>
            </a:lvl1pPr>
          </a:lstStyle>
          <a:p>
            <a:pPr>
              <a:defRPr/>
            </a:pPr>
            <a:fld id="{28D630BB-1625-CB4B-B21D-CBC9E8CC531D}" type="slidenum">
              <a:rPr lang="en-US"/>
              <a:pPr>
                <a:defRPr/>
              </a:pPr>
              <a:t>‹#›</a:t>
            </a:fld>
            <a:endParaRPr lang="en-US"/>
          </a:p>
        </p:txBody>
      </p:sp>
      <p:sp>
        <p:nvSpPr>
          <p:cNvPr id="5" name="Rectangle 22"/>
          <p:cNvSpPr>
            <a:spLocks noGrp="1" noChangeArrowheads="1"/>
          </p:cNvSpPr>
          <p:nvPr>
            <p:ph type="dt" sz="half" idx="12"/>
          </p:nvPr>
        </p:nvSpPr>
        <p:spPr>
          <a:ln/>
        </p:spPr>
        <p:txBody>
          <a:bodyPr/>
          <a:lstStyle>
            <a:lvl1pPr>
              <a:defRPr/>
            </a:lvl1pPr>
          </a:lstStyle>
          <a:p>
            <a:pPr>
              <a:defRPr/>
            </a:pPr>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ftr" sz="quarter" idx="10"/>
          </p:nvPr>
        </p:nvSpPr>
        <p:spPr>
          <a:ln/>
        </p:spPr>
        <p:txBody>
          <a:bodyPr/>
          <a:lstStyle>
            <a:lvl1pPr>
              <a:defRPr/>
            </a:lvl1pPr>
          </a:lstStyle>
          <a:p>
            <a:pPr>
              <a:defRPr/>
            </a:pPr>
            <a:endParaRPr lang="en-US"/>
          </a:p>
        </p:txBody>
      </p:sp>
      <p:sp>
        <p:nvSpPr>
          <p:cNvPr id="3" name="Rectangle 5"/>
          <p:cNvSpPr>
            <a:spLocks noGrp="1" noChangeArrowheads="1"/>
          </p:cNvSpPr>
          <p:nvPr>
            <p:ph type="sldNum" sz="quarter" idx="11"/>
          </p:nvPr>
        </p:nvSpPr>
        <p:spPr>
          <a:ln/>
        </p:spPr>
        <p:txBody>
          <a:bodyPr/>
          <a:lstStyle>
            <a:lvl1pPr>
              <a:defRPr/>
            </a:lvl1pPr>
          </a:lstStyle>
          <a:p>
            <a:pPr>
              <a:defRPr/>
            </a:pPr>
            <a:fld id="{C83EEB2D-7C68-7144-8EBD-680B6B6B47A5}" type="slidenum">
              <a:rPr lang="en-US"/>
              <a:pPr>
                <a:defRPr/>
              </a:pPr>
              <a:t>‹#›</a:t>
            </a:fld>
            <a:endParaRPr lang="en-US"/>
          </a:p>
        </p:txBody>
      </p:sp>
      <p:sp>
        <p:nvSpPr>
          <p:cNvPr id="4" name="Rectangle 22"/>
          <p:cNvSpPr>
            <a:spLocks noGrp="1" noChangeArrowheads="1"/>
          </p:cNvSpPr>
          <p:nvPr>
            <p:ph type="dt" sz="half" idx="12"/>
          </p:nvPr>
        </p:nvSpPr>
        <p:spPr>
          <a:ln/>
        </p:spPr>
        <p:txBody>
          <a:bodyPr/>
          <a:lstStyle>
            <a:lvl1pPr>
              <a:defRPr/>
            </a:lvl1pPr>
          </a:lstStyle>
          <a:p>
            <a:pPr>
              <a:defRPr/>
            </a:pPr>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ftr" sz="quarter" idx="10"/>
          </p:nvPr>
        </p:nvSpPr>
        <p:spPr>
          <a:ln/>
        </p:spPr>
        <p:txBody>
          <a:bodyPr/>
          <a:lstStyle>
            <a:lvl1pPr>
              <a:defRPr/>
            </a:lvl1pPr>
          </a:lstStyle>
          <a:p>
            <a:pPr>
              <a:defRPr/>
            </a:pPr>
            <a:endParaRPr lang="en-US"/>
          </a:p>
        </p:txBody>
      </p:sp>
      <p:sp>
        <p:nvSpPr>
          <p:cNvPr id="6" name="Rectangle 5"/>
          <p:cNvSpPr>
            <a:spLocks noGrp="1" noChangeArrowheads="1"/>
          </p:cNvSpPr>
          <p:nvPr>
            <p:ph type="sldNum" sz="quarter" idx="11"/>
          </p:nvPr>
        </p:nvSpPr>
        <p:spPr>
          <a:ln/>
        </p:spPr>
        <p:txBody>
          <a:bodyPr/>
          <a:lstStyle>
            <a:lvl1pPr>
              <a:defRPr/>
            </a:lvl1pPr>
          </a:lstStyle>
          <a:p>
            <a:pPr>
              <a:defRPr/>
            </a:pPr>
            <a:fld id="{CA8493D7-F50D-3742-BE3A-F82456A334FF}" type="slidenum">
              <a:rPr lang="en-US"/>
              <a:pPr>
                <a:defRPr/>
              </a:pPr>
              <a:t>‹#›</a:t>
            </a:fld>
            <a:endParaRPr lang="en-US"/>
          </a:p>
        </p:txBody>
      </p:sp>
      <p:sp>
        <p:nvSpPr>
          <p:cNvPr id="7" name="Rectangle 22"/>
          <p:cNvSpPr>
            <a:spLocks noGrp="1" noChangeArrowheads="1"/>
          </p:cNvSpPr>
          <p:nvPr>
            <p:ph type="dt" sz="half" idx="12"/>
          </p:nvPr>
        </p:nvSpPr>
        <p:spPr>
          <a:ln/>
        </p:spPr>
        <p:txBody>
          <a:bodyPr/>
          <a:lstStyle>
            <a:lvl1pPr>
              <a:defRPr/>
            </a:lvl1pPr>
          </a:lstStyle>
          <a:p>
            <a:pPr>
              <a:defRPr/>
            </a:pPr>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ftr" sz="quarter" idx="10"/>
          </p:nvPr>
        </p:nvSpPr>
        <p:spPr>
          <a:ln/>
        </p:spPr>
        <p:txBody>
          <a:bodyPr/>
          <a:lstStyle>
            <a:lvl1pPr>
              <a:defRPr/>
            </a:lvl1pPr>
          </a:lstStyle>
          <a:p>
            <a:pPr>
              <a:defRPr/>
            </a:pPr>
            <a:endParaRPr lang="en-US"/>
          </a:p>
        </p:txBody>
      </p:sp>
      <p:sp>
        <p:nvSpPr>
          <p:cNvPr id="6" name="Rectangle 5"/>
          <p:cNvSpPr>
            <a:spLocks noGrp="1" noChangeArrowheads="1"/>
          </p:cNvSpPr>
          <p:nvPr>
            <p:ph type="sldNum" sz="quarter" idx="11"/>
          </p:nvPr>
        </p:nvSpPr>
        <p:spPr>
          <a:ln/>
        </p:spPr>
        <p:txBody>
          <a:bodyPr/>
          <a:lstStyle>
            <a:lvl1pPr>
              <a:defRPr/>
            </a:lvl1pPr>
          </a:lstStyle>
          <a:p>
            <a:pPr>
              <a:defRPr/>
            </a:pPr>
            <a:fld id="{BCE2996D-77C5-1546-891F-CED8359AD77B}" type="slidenum">
              <a:rPr lang="en-US"/>
              <a:pPr>
                <a:defRPr/>
              </a:pPr>
              <a:t>‹#›</a:t>
            </a:fld>
            <a:endParaRPr lang="en-US"/>
          </a:p>
        </p:txBody>
      </p:sp>
      <p:sp>
        <p:nvSpPr>
          <p:cNvPr id="7" name="Rectangle 22"/>
          <p:cNvSpPr>
            <a:spLocks noGrp="1" noChangeArrowheads="1"/>
          </p:cNvSpPr>
          <p:nvPr>
            <p:ph type="dt" sz="half" idx="12"/>
          </p:nvPr>
        </p:nvSpPr>
        <p:spPr>
          <a:ln/>
        </p:spPr>
        <p:txBody>
          <a:bodyPr/>
          <a:lstStyle>
            <a:lvl1pPr>
              <a:defRPr/>
            </a:lvl1pPr>
          </a:lstStyle>
          <a:p>
            <a:pPr>
              <a:defRPr/>
            </a:pPr>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_rels/slideMaster2.xml.rels><?xml version="1.0" encoding="UTF-8" standalone="yes"?>
<Relationships xmlns="http://schemas.openxmlformats.org/package/2006/relationships"><Relationship Id="rId11" Type="http://schemas.openxmlformats.org/officeDocument/2006/relationships/slideLayout" Target="../slideLayouts/slideLayout22.xml"/><Relationship Id="rId12" Type="http://schemas.openxmlformats.org/officeDocument/2006/relationships/theme" Target="../theme/theme2.xml"/><Relationship Id="rId1" Type="http://schemas.openxmlformats.org/officeDocument/2006/relationships/slideLayout" Target="../slideLayouts/slideLayout12.xml"/><Relationship Id="rId2" Type="http://schemas.openxmlformats.org/officeDocument/2006/relationships/slideLayout" Target="../slideLayouts/slideLayout13.xml"/><Relationship Id="rId3" Type="http://schemas.openxmlformats.org/officeDocument/2006/relationships/slideLayout" Target="../slideLayouts/slideLayout14.xml"/><Relationship Id="rId4" Type="http://schemas.openxmlformats.org/officeDocument/2006/relationships/slideLayout" Target="../slideLayouts/slideLayout15.xml"/><Relationship Id="rId5" Type="http://schemas.openxmlformats.org/officeDocument/2006/relationships/slideLayout" Target="../slideLayouts/slideLayout16.xml"/><Relationship Id="rId6" Type="http://schemas.openxmlformats.org/officeDocument/2006/relationships/slideLayout" Target="../slideLayouts/slideLayout17.xml"/><Relationship Id="rId7" Type="http://schemas.openxmlformats.org/officeDocument/2006/relationships/slideLayout" Target="../slideLayouts/slideLayout18.xml"/><Relationship Id="rId8" Type="http://schemas.openxmlformats.org/officeDocument/2006/relationships/slideLayout" Target="../slideLayouts/slideLayout19.xml"/><Relationship Id="rId9" Type="http://schemas.openxmlformats.org/officeDocument/2006/relationships/slideLayout" Target="../slideLayouts/slideLayout20.xml"/><Relationship Id="rId10"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1676400" y="457200"/>
            <a:ext cx="7010400" cy="12954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7" name="Rectangle 3"/>
          <p:cNvSpPr>
            <a:spLocks noGrp="1" noChangeArrowheads="1"/>
          </p:cNvSpPr>
          <p:nvPr>
            <p:ph type="body" idx="1"/>
          </p:nvPr>
        </p:nvSpPr>
        <p:spPr bwMode="auto">
          <a:xfrm>
            <a:off x="1676400" y="1981200"/>
            <a:ext cx="7010400"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1268" name="Rectangle 4"/>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200">
                <a:solidFill>
                  <a:schemeClr val="tx2"/>
                </a:solidFill>
              </a:defRPr>
            </a:lvl1pPr>
          </a:lstStyle>
          <a:p>
            <a:pPr>
              <a:defRPr/>
            </a:pPr>
            <a:endParaRPr lang="en-US"/>
          </a:p>
        </p:txBody>
      </p:sp>
      <p:sp>
        <p:nvSpPr>
          <p:cNvPr id="11269" name="Rectangle 5"/>
          <p:cNvSpPr>
            <a:spLocks noGrp="1" noChangeArrowheads="1"/>
          </p:cNvSpPr>
          <p:nvPr>
            <p:ph type="sldNum" sz="quarter" idx="4"/>
          </p:nvPr>
        </p:nvSpPr>
        <p:spPr bwMode="auto">
          <a:xfrm>
            <a:off x="6553200" y="6248400"/>
            <a:ext cx="2133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solidFill>
                  <a:schemeClr val="tx2"/>
                </a:solidFill>
              </a:defRPr>
            </a:lvl1pPr>
          </a:lstStyle>
          <a:p>
            <a:pPr>
              <a:defRPr/>
            </a:pPr>
            <a:fld id="{45F0885D-779E-3B48-9505-4CCBEA1061E2}" type="slidenum">
              <a:rPr lang="en-US"/>
              <a:pPr>
                <a:defRPr/>
              </a:pPr>
              <a:t>‹#›</a:t>
            </a:fld>
            <a:endParaRPr lang="en-US"/>
          </a:p>
        </p:txBody>
      </p:sp>
      <p:sp>
        <p:nvSpPr>
          <p:cNvPr id="11270" name="Line 6"/>
          <p:cNvSpPr>
            <a:spLocks noChangeShapeType="1"/>
          </p:cNvSpPr>
          <p:nvPr/>
        </p:nvSpPr>
        <p:spPr bwMode="auto">
          <a:xfrm>
            <a:off x="266700" y="6172200"/>
            <a:ext cx="8610600" cy="0"/>
          </a:xfrm>
          <a:prstGeom prst="line">
            <a:avLst/>
          </a:prstGeom>
          <a:noFill/>
          <a:ln w="12700">
            <a:solidFill>
              <a:schemeClr val="tx2"/>
            </a:solidFill>
            <a:round/>
            <a:headEnd/>
            <a:tailEnd/>
          </a:ln>
          <a:effectLst/>
        </p:spPr>
        <p:txBody>
          <a:bodyPr>
            <a:prstTxWarp prst="textNoShape">
              <a:avLst/>
            </a:prstTxWarp>
          </a:bodyPr>
          <a:lstStyle/>
          <a:p>
            <a:pPr>
              <a:defRPr/>
            </a:pPr>
            <a:endParaRPr lang="en-US"/>
          </a:p>
        </p:txBody>
      </p:sp>
      <p:sp>
        <p:nvSpPr>
          <p:cNvPr id="11271" name="Line 7"/>
          <p:cNvSpPr>
            <a:spLocks noChangeShapeType="1"/>
          </p:cNvSpPr>
          <p:nvPr/>
        </p:nvSpPr>
        <p:spPr bwMode="auto">
          <a:xfrm>
            <a:off x="228600" y="304800"/>
            <a:ext cx="8610600" cy="0"/>
          </a:xfrm>
          <a:prstGeom prst="line">
            <a:avLst/>
          </a:prstGeom>
          <a:noFill/>
          <a:ln w="76200">
            <a:solidFill>
              <a:schemeClr val="tx2"/>
            </a:solidFill>
            <a:round/>
            <a:headEnd/>
            <a:tailEnd/>
          </a:ln>
          <a:effectLst/>
        </p:spPr>
        <p:txBody>
          <a:bodyPr>
            <a:prstTxWarp prst="textNoShape">
              <a:avLst/>
            </a:prstTxWarp>
          </a:bodyPr>
          <a:lstStyle/>
          <a:p>
            <a:pPr>
              <a:defRPr/>
            </a:pPr>
            <a:endParaRPr lang="en-US"/>
          </a:p>
        </p:txBody>
      </p:sp>
      <p:grpSp>
        <p:nvGrpSpPr>
          <p:cNvPr id="1032" name="Group 8"/>
          <p:cNvGrpSpPr>
            <a:grpSpLocks/>
          </p:cNvGrpSpPr>
          <p:nvPr/>
        </p:nvGrpSpPr>
        <p:grpSpPr bwMode="auto">
          <a:xfrm>
            <a:off x="228600" y="457200"/>
            <a:ext cx="1246188" cy="1371600"/>
            <a:chOff x="144" y="288"/>
            <a:chExt cx="785" cy="864"/>
          </a:xfrm>
        </p:grpSpPr>
        <p:sp>
          <p:nvSpPr>
            <p:cNvPr id="11273" name="Rectangle 9"/>
            <p:cNvSpPr>
              <a:spLocks noChangeArrowheads="1"/>
            </p:cNvSpPr>
            <p:nvPr/>
          </p:nvSpPr>
          <p:spPr bwMode="auto">
            <a:xfrm>
              <a:off x="589" y="288"/>
              <a:ext cx="28" cy="534"/>
            </a:xfrm>
            <a:prstGeom prst="rect">
              <a:avLst/>
            </a:prstGeom>
            <a:solidFill>
              <a:schemeClr val="accent2"/>
            </a:solidFill>
            <a:ln w="9525">
              <a:noFill/>
              <a:miter lim="800000"/>
              <a:headEnd/>
              <a:tailEnd/>
            </a:ln>
          </p:spPr>
          <p:txBody>
            <a:bodyPr>
              <a:prstTxWarp prst="textNoShape">
                <a:avLst/>
              </a:prstTxWarp>
            </a:bodyPr>
            <a:lstStyle/>
            <a:p>
              <a:pPr>
                <a:defRPr/>
              </a:pPr>
              <a:endParaRPr lang="en-US"/>
            </a:p>
          </p:txBody>
        </p:sp>
        <p:sp>
          <p:nvSpPr>
            <p:cNvPr id="11274" name="Rectangle 10"/>
            <p:cNvSpPr>
              <a:spLocks noChangeArrowheads="1"/>
            </p:cNvSpPr>
            <p:nvPr/>
          </p:nvSpPr>
          <p:spPr bwMode="auto">
            <a:xfrm>
              <a:off x="526" y="288"/>
              <a:ext cx="28" cy="470"/>
            </a:xfrm>
            <a:prstGeom prst="rect">
              <a:avLst/>
            </a:prstGeom>
            <a:solidFill>
              <a:schemeClr val="bg2"/>
            </a:solidFill>
            <a:ln w="9525">
              <a:noFill/>
              <a:miter lim="800000"/>
              <a:headEnd/>
              <a:tailEnd/>
            </a:ln>
          </p:spPr>
          <p:txBody>
            <a:bodyPr>
              <a:prstTxWarp prst="textNoShape">
                <a:avLst/>
              </a:prstTxWarp>
            </a:bodyPr>
            <a:lstStyle/>
            <a:p>
              <a:pPr>
                <a:defRPr/>
              </a:pPr>
              <a:endParaRPr lang="en-US"/>
            </a:p>
          </p:txBody>
        </p:sp>
        <p:sp>
          <p:nvSpPr>
            <p:cNvPr id="11275" name="Rectangle 11"/>
            <p:cNvSpPr>
              <a:spLocks noChangeArrowheads="1"/>
            </p:cNvSpPr>
            <p:nvPr/>
          </p:nvSpPr>
          <p:spPr bwMode="auto">
            <a:xfrm>
              <a:off x="462" y="288"/>
              <a:ext cx="28" cy="401"/>
            </a:xfrm>
            <a:prstGeom prst="rect">
              <a:avLst/>
            </a:prstGeom>
            <a:solidFill>
              <a:schemeClr val="bg2"/>
            </a:solidFill>
            <a:ln w="9525">
              <a:noFill/>
              <a:miter lim="800000"/>
              <a:headEnd/>
              <a:tailEnd/>
            </a:ln>
          </p:spPr>
          <p:txBody>
            <a:bodyPr>
              <a:prstTxWarp prst="textNoShape">
                <a:avLst/>
              </a:prstTxWarp>
            </a:bodyPr>
            <a:lstStyle/>
            <a:p>
              <a:pPr>
                <a:defRPr/>
              </a:pPr>
              <a:endParaRPr lang="en-US"/>
            </a:p>
          </p:txBody>
        </p:sp>
        <p:sp>
          <p:nvSpPr>
            <p:cNvPr id="11276" name="Rectangle 12"/>
            <p:cNvSpPr>
              <a:spLocks noChangeArrowheads="1"/>
            </p:cNvSpPr>
            <p:nvPr/>
          </p:nvSpPr>
          <p:spPr bwMode="auto">
            <a:xfrm>
              <a:off x="398" y="288"/>
              <a:ext cx="28" cy="334"/>
            </a:xfrm>
            <a:prstGeom prst="rect">
              <a:avLst/>
            </a:prstGeom>
            <a:solidFill>
              <a:schemeClr val="bg2"/>
            </a:solidFill>
            <a:ln w="9525">
              <a:noFill/>
              <a:miter lim="800000"/>
              <a:headEnd/>
              <a:tailEnd/>
            </a:ln>
          </p:spPr>
          <p:txBody>
            <a:bodyPr>
              <a:prstTxWarp prst="textNoShape">
                <a:avLst/>
              </a:prstTxWarp>
            </a:bodyPr>
            <a:lstStyle/>
            <a:p>
              <a:pPr>
                <a:defRPr/>
              </a:pPr>
              <a:endParaRPr lang="en-US"/>
            </a:p>
          </p:txBody>
        </p:sp>
        <p:sp>
          <p:nvSpPr>
            <p:cNvPr id="11277" name="Rectangle 13"/>
            <p:cNvSpPr>
              <a:spLocks noChangeArrowheads="1"/>
            </p:cNvSpPr>
            <p:nvPr/>
          </p:nvSpPr>
          <p:spPr bwMode="auto">
            <a:xfrm>
              <a:off x="335" y="288"/>
              <a:ext cx="28" cy="269"/>
            </a:xfrm>
            <a:prstGeom prst="rect">
              <a:avLst/>
            </a:prstGeom>
            <a:solidFill>
              <a:schemeClr val="bg2"/>
            </a:solidFill>
            <a:ln w="9525">
              <a:noFill/>
              <a:miter lim="800000"/>
              <a:headEnd/>
              <a:tailEnd/>
            </a:ln>
          </p:spPr>
          <p:txBody>
            <a:bodyPr>
              <a:prstTxWarp prst="textNoShape">
                <a:avLst/>
              </a:prstTxWarp>
            </a:bodyPr>
            <a:lstStyle/>
            <a:p>
              <a:pPr>
                <a:defRPr/>
              </a:pPr>
              <a:endParaRPr lang="en-US"/>
            </a:p>
          </p:txBody>
        </p:sp>
        <p:sp>
          <p:nvSpPr>
            <p:cNvPr id="11278" name="Rectangle 14"/>
            <p:cNvSpPr>
              <a:spLocks noChangeArrowheads="1"/>
            </p:cNvSpPr>
            <p:nvPr/>
          </p:nvSpPr>
          <p:spPr bwMode="auto">
            <a:xfrm>
              <a:off x="271" y="288"/>
              <a:ext cx="28" cy="197"/>
            </a:xfrm>
            <a:prstGeom prst="rect">
              <a:avLst/>
            </a:prstGeom>
            <a:solidFill>
              <a:schemeClr val="bg2"/>
            </a:solidFill>
            <a:ln w="9525">
              <a:noFill/>
              <a:miter lim="800000"/>
              <a:headEnd/>
              <a:tailEnd/>
            </a:ln>
          </p:spPr>
          <p:txBody>
            <a:bodyPr>
              <a:prstTxWarp prst="textNoShape">
                <a:avLst/>
              </a:prstTxWarp>
            </a:bodyPr>
            <a:lstStyle/>
            <a:p>
              <a:pPr>
                <a:defRPr/>
              </a:pPr>
              <a:endParaRPr lang="en-US"/>
            </a:p>
          </p:txBody>
        </p:sp>
        <p:sp>
          <p:nvSpPr>
            <p:cNvPr id="11279" name="Rectangle 15"/>
            <p:cNvSpPr>
              <a:spLocks noChangeArrowheads="1"/>
            </p:cNvSpPr>
            <p:nvPr/>
          </p:nvSpPr>
          <p:spPr bwMode="auto">
            <a:xfrm>
              <a:off x="207" y="288"/>
              <a:ext cx="29" cy="136"/>
            </a:xfrm>
            <a:prstGeom prst="rect">
              <a:avLst/>
            </a:prstGeom>
            <a:solidFill>
              <a:schemeClr val="bg2"/>
            </a:solidFill>
            <a:ln w="9525">
              <a:noFill/>
              <a:miter lim="800000"/>
              <a:headEnd/>
              <a:tailEnd/>
            </a:ln>
          </p:spPr>
          <p:txBody>
            <a:bodyPr>
              <a:prstTxWarp prst="textNoShape">
                <a:avLst/>
              </a:prstTxWarp>
            </a:bodyPr>
            <a:lstStyle/>
            <a:p>
              <a:pPr>
                <a:defRPr/>
              </a:pPr>
              <a:endParaRPr lang="en-US"/>
            </a:p>
          </p:txBody>
        </p:sp>
        <p:sp>
          <p:nvSpPr>
            <p:cNvPr id="11280" name="Rectangle 16"/>
            <p:cNvSpPr>
              <a:spLocks noChangeArrowheads="1"/>
            </p:cNvSpPr>
            <p:nvPr/>
          </p:nvSpPr>
          <p:spPr bwMode="auto">
            <a:xfrm>
              <a:off x="144" y="288"/>
              <a:ext cx="28" cy="68"/>
            </a:xfrm>
            <a:prstGeom prst="rect">
              <a:avLst/>
            </a:prstGeom>
            <a:solidFill>
              <a:schemeClr val="bg2"/>
            </a:solidFill>
            <a:ln w="9525">
              <a:noFill/>
              <a:miter lim="800000"/>
              <a:headEnd/>
              <a:tailEnd/>
            </a:ln>
          </p:spPr>
          <p:txBody>
            <a:bodyPr>
              <a:prstTxWarp prst="textNoShape">
                <a:avLst/>
              </a:prstTxWarp>
            </a:bodyPr>
            <a:lstStyle/>
            <a:p>
              <a:pPr>
                <a:defRPr/>
              </a:pPr>
              <a:endParaRPr lang="en-US"/>
            </a:p>
          </p:txBody>
        </p:sp>
        <p:sp>
          <p:nvSpPr>
            <p:cNvPr id="11281" name="Rectangle 17"/>
            <p:cNvSpPr>
              <a:spLocks noChangeArrowheads="1"/>
            </p:cNvSpPr>
            <p:nvPr/>
          </p:nvSpPr>
          <p:spPr bwMode="auto">
            <a:xfrm>
              <a:off x="653" y="288"/>
              <a:ext cx="26" cy="599"/>
            </a:xfrm>
            <a:prstGeom prst="rect">
              <a:avLst/>
            </a:prstGeom>
            <a:solidFill>
              <a:schemeClr val="accent2"/>
            </a:solidFill>
            <a:ln w="9525">
              <a:noFill/>
              <a:miter lim="800000"/>
              <a:headEnd/>
              <a:tailEnd/>
            </a:ln>
          </p:spPr>
          <p:txBody>
            <a:bodyPr>
              <a:prstTxWarp prst="textNoShape">
                <a:avLst/>
              </a:prstTxWarp>
            </a:bodyPr>
            <a:lstStyle/>
            <a:p>
              <a:pPr>
                <a:defRPr/>
              </a:pPr>
              <a:endParaRPr lang="en-US"/>
            </a:p>
          </p:txBody>
        </p:sp>
        <p:sp>
          <p:nvSpPr>
            <p:cNvPr id="11282" name="Rectangle 18"/>
            <p:cNvSpPr>
              <a:spLocks noChangeArrowheads="1"/>
            </p:cNvSpPr>
            <p:nvPr/>
          </p:nvSpPr>
          <p:spPr bwMode="auto">
            <a:xfrm>
              <a:off x="715" y="288"/>
              <a:ext cx="26" cy="667"/>
            </a:xfrm>
            <a:prstGeom prst="rect">
              <a:avLst/>
            </a:prstGeom>
            <a:solidFill>
              <a:schemeClr val="accent2"/>
            </a:solidFill>
            <a:ln w="9525">
              <a:noFill/>
              <a:miter lim="800000"/>
              <a:headEnd/>
              <a:tailEnd/>
            </a:ln>
          </p:spPr>
          <p:txBody>
            <a:bodyPr>
              <a:prstTxWarp prst="textNoShape">
                <a:avLst/>
              </a:prstTxWarp>
            </a:bodyPr>
            <a:lstStyle/>
            <a:p>
              <a:pPr>
                <a:defRPr/>
              </a:pPr>
              <a:endParaRPr lang="en-US"/>
            </a:p>
          </p:txBody>
        </p:sp>
        <p:sp>
          <p:nvSpPr>
            <p:cNvPr id="11283" name="Rectangle 19"/>
            <p:cNvSpPr>
              <a:spLocks noChangeArrowheads="1"/>
            </p:cNvSpPr>
            <p:nvPr/>
          </p:nvSpPr>
          <p:spPr bwMode="auto">
            <a:xfrm>
              <a:off x="776" y="288"/>
              <a:ext cx="27" cy="731"/>
            </a:xfrm>
            <a:prstGeom prst="rect">
              <a:avLst/>
            </a:prstGeom>
            <a:solidFill>
              <a:schemeClr val="accent1"/>
            </a:solidFill>
            <a:ln w="9525">
              <a:noFill/>
              <a:miter lim="800000"/>
              <a:headEnd/>
              <a:tailEnd/>
            </a:ln>
          </p:spPr>
          <p:txBody>
            <a:bodyPr>
              <a:prstTxWarp prst="textNoShape">
                <a:avLst/>
              </a:prstTxWarp>
            </a:bodyPr>
            <a:lstStyle/>
            <a:p>
              <a:pPr>
                <a:defRPr/>
              </a:pPr>
              <a:endParaRPr lang="en-US"/>
            </a:p>
          </p:txBody>
        </p:sp>
        <p:sp>
          <p:nvSpPr>
            <p:cNvPr id="11284" name="Rectangle 20"/>
            <p:cNvSpPr>
              <a:spLocks noChangeArrowheads="1"/>
            </p:cNvSpPr>
            <p:nvPr/>
          </p:nvSpPr>
          <p:spPr bwMode="auto">
            <a:xfrm>
              <a:off x="839" y="288"/>
              <a:ext cx="28" cy="800"/>
            </a:xfrm>
            <a:prstGeom prst="rect">
              <a:avLst/>
            </a:prstGeom>
            <a:solidFill>
              <a:schemeClr val="accent1"/>
            </a:solidFill>
            <a:ln w="9525">
              <a:noFill/>
              <a:miter lim="800000"/>
              <a:headEnd/>
              <a:tailEnd/>
            </a:ln>
          </p:spPr>
          <p:txBody>
            <a:bodyPr>
              <a:prstTxWarp prst="textNoShape">
                <a:avLst/>
              </a:prstTxWarp>
            </a:bodyPr>
            <a:lstStyle/>
            <a:p>
              <a:pPr>
                <a:defRPr/>
              </a:pPr>
              <a:endParaRPr lang="en-US"/>
            </a:p>
          </p:txBody>
        </p:sp>
        <p:sp>
          <p:nvSpPr>
            <p:cNvPr id="11285" name="Rectangle 21"/>
            <p:cNvSpPr>
              <a:spLocks noChangeArrowheads="1"/>
            </p:cNvSpPr>
            <p:nvPr/>
          </p:nvSpPr>
          <p:spPr bwMode="auto">
            <a:xfrm>
              <a:off x="902" y="288"/>
              <a:ext cx="27" cy="864"/>
            </a:xfrm>
            <a:prstGeom prst="rect">
              <a:avLst/>
            </a:prstGeom>
            <a:solidFill>
              <a:schemeClr val="accent1"/>
            </a:solidFill>
            <a:ln w="9525">
              <a:noFill/>
              <a:miter lim="800000"/>
              <a:headEnd/>
              <a:tailEnd/>
            </a:ln>
          </p:spPr>
          <p:txBody>
            <a:bodyPr>
              <a:prstTxWarp prst="textNoShape">
                <a:avLst/>
              </a:prstTxWarp>
            </a:bodyPr>
            <a:lstStyle/>
            <a:p>
              <a:pPr>
                <a:defRPr/>
              </a:pPr>
              <a:endParaRPr lang="en-US"/>
            </a:p>
          </p:txBody>
        </p:sp>
      </p:grpSp>
      <p:sp>
        <p:nvSpPr>
          <p:cNvPr id="11286" name="Rectangle 22"/>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a:solidFill>
                  <a:schemeClr val="tx2"/>
                </a:solidFill>
              </a:defRPr>
            </a:lvl1pPr>
          </a:lstStyle>
          <a:p>
            <a:pPr>
              <a:defRPr/>
            </a:pPr>
            <a:endParaRPr lang="en-US"/>
          </a:p>
        </p:txBody>
      </p:sp>
    </p:spTree>
  </p:cSld>
  <p:clrMap bg1="dk2" tx1="lt1" bg2="dk1" tx2="lt2" accent1="accent1" accent2="accent2" accent3="accent3" accent4="accent4" accent5="accent5" accent6="accent6" hlink="hlink" folHlink="folHlink"/>
  <p:sldLayoutIdLst>
    <p:sldLayoutId id="2147483745" r:id="rId1"/>
    <p:sldLayoutId id="2147483724" r:id="rId2"/>
    <p:sldLayoutId id="2147483725" r:id="rId3"/>
    <p:sldLayoutId id="2147483726" r:id="rId4"/>
    <p:sldLayoutId id="2147483727" r:id="rId5"/>
    <p:sldLayoutId id="2147483728" r:id="rId6"/>
    <p:sldLayoutId id="2147483729" r:id="rId7"/>
    <p:sldLayoutId id="2147483730" r:id="rId8"/>
    <p:sldLayoutId id="2147483731" r:id="rId9"/>
    <p:sldLayoutId id="2147483732" r:id="rId10"/>
    <p:sldLayoutId id="2147483733" r:id="rId11"/>
  </p:sldLayoutIdLst>
  <p:txStyles>
    <p:titleStyle>
      <a:lvl1pPr algn="l" rtl="0" eaLnBrk="0" fontAlgn="base" hangingPunct="0">
        <a:spcBef>
          <a:spcPct val="0"/>
        </a:spcBef>
        <a:spcAft>
          <a:spcPct val="0"/>
        </a:spcAft>
        <a:defRPr sz="3900">
          <a:solidFill>
            <a:schemeClr val="tx2"/>
          </a:solidFill>
          <a:latin typeface="+mj-lt"/>
          <a:ea typeface="ＭＳ Ｐゴシック" charset="-128"/>
          <a:cs typeface="ＭＳ Ｐゴシック" charset="-128"/>
        </a:defRPr>
      </a:lvl1pPr>
      <a:lvl2pPr algn="l" rtl="0" eaLnBrk="0" fontAlgn="base" hangingPunct="0">
        <a:spcBef>
          <a:spcPct val="0"/>
        </a:spcBef>
        <a:spcAft>
          <a:spcPct val="0"/>
        </a:spcAft>
        <a:defRPr sz="3900">
          <a:solidFill>
            <a:schemeClr val="tx2"/>
          </a:solidFill>
          <a:latin typeface="Arial" charset="0"/>
          <a:ea typeface="ＭＳ Ｐゴシック" charset="-128"/>
          <a:cs typeface="ＭＳ Ｐゴシック" charset="-128"/>
        </a:defRPr>
      </a:lvl2pPr>
      <a:lvl3pPr algn="l" rtl="0" eaLnBrk="0" fontAlgn="base" hangingPunct="0">
        <a:spcBef>
          <a:spcPct val="0"/>
        </a:spcBef>
        <a:spcAft>
          <a:spcPct val="0"/>
        </a:spcAft>
        <a:defRPr sz="3900">
          <a:solidFill>
            <a:schemeClr val="tx2"/>
          </a:solidFill>
          <a:latin typeface="Arial" charset="0"/>
          <a:ea typeface="ＭＳ Ｐゴシック" charset="-128"/>
          <a:cs typeface="ＭＳ Ｐゴシック" charset="-128"/>
        </a:defRPr>
      </a:lvl3pPr>
      <a:lvl4pPr algn="l" rtl="0" eaLnBrk="0" fontAlgn="base" hangingPunct="0">
        <a:spcBef>
          <a:spcPct val="0"/>
        </a:spcBef>
        <a:spcAft>
          <a:spcPct val="0"/>
        </a:spcAft>
        <a:defRPr sz="3900">
          <a:solidFill>
            <a:schemeClr val="tx2"/>
          </a:solidFill>
          <a:latin typeface="Arial" charset="0"/>
          <a:ea typeface="ＭＳ Ｐゴシック" charset="-128"/>
          <a:cs typeface="ＭＳ Ｐゴシック" charset="-128"/>
        </a:defRPr>
      </a:lvl4pPr>
      <a:lvl5pPr algn="l" rtl="0" eaLnBrk="0" fontAlgn="base" hangingPunct="0">
        <a:spcBef>
          <a:spcPct val="0"/>
        </a:spcBef>
        <a:spcAft>
          <a:spcPct val="0"/>
        </a:spcAft>
        <a:defRPr sz="3900">
          <a:solidFill>
            <a:schemeClr val="tx2"/>
          </a:solidFill>
          <a:latin typeface="Arial" charset="0"/>
          <a:ea typeface="ＭＳ Ｐゴシック" charset="-128"/>
          <a:cs typeface="ＭＳ Ｐゴシック" charset="-128"/>
        </a:defRPr>
      </a:lvl5pPr>
      <a:lvl6pPr marL="457200" algn="l" rtl="0" fontAlgn="base">
        <a:spcBef>
          <a:spcPct val="0"/>
        </a:spcBef>
        <a:spcAft>
          <a:spcPct val="0"/>
        </a:spcAft>
        <a:defRPr sz="3900">
          <a:solidFill>
            <a:schemeClr val="tx2"/>
          </a:solidFill>
          <a:latin typeface="Arial" charset="0"/>
        </a:defRPr>
      </a:lvl6pPr>
      <a:lvl7pPr marL="914400" algn="l" rtl="0" fontAlgn="base">
        <a:spcBef>
          <a:spcPct val="0"/>
        </a:spcBef>
        <a:spcAft>
          <a:spcPct val="0"/>
        </a:spcAft>
        <a:defRPr sz="3900">
          <a:solidFill>
            <a:schemeClr val="tx2"/>
          </a:solidFill>
          <a:latin typeface="Arial" charset="0"/>
        </a:defRPr>
      </a:lvl7pPr>
      <a:lvl8pPr marL="1371600" algn="l" rtl="0" fontAlgn="base">
        <a:spcBef>
          <a:spcPct val="0"/>
        </a:spcBef>
        <a:spcAft>
          <a:spcPct val="0"/>
        </a:spcAft>
        <a:defRPr sz="3900">
          <a:solidFill>
            <a:schemeClr val="tx2"/>
          </a:solidFill>
          <a:latin typeface="Arial" charset="0"/>
        </a:defRPr>
      </a:lvl8pPr>
      <a:lvl9pPr marL="1828800" algn="l" rtl="0" fontAlgn="base">
        <a:spcBef>
          <a:spcPct val="0"/>
        </a:spcBef>
        <a:spcAft>
          <a:spcPct val="0"/>
        </a:spcAft>
        <a:defRPr sz="3900">
          <a:solidFill>
            <a:schemeClr val="tx2"/>
          </a:solidFill>
          <a:latin typeface="Arial" charset="0"/>
        </a:defRPr>
      </a:lvl9pPr>
    </p:titleStyle>
    <p:bodyStyle>
      <a:lvl1pPr marL="342900" indent="-342900" algn="l" rtl="0" eaLnBrk="0" fontAlgn="base" hangingPunct="0">
        <a:spcBef>
          <a:spcPct val="20000"/>
        </a:spcBef>
        <a:spcAft>
          <a:spcPct val="0"/>
        </a:spcAft>
        <a:buClr>
          <a:schemeClr val="accent1"/>
        </a:buClr>
        <a:buSzPct val="85000"/>
        <a:buFont typeface="Wingdings" charset="2"/>
        <a:buChar char="o"/>
        <a:defRPr sz="2800">
          <a:solidFill>
            <a:schemeClr val="tx2"/>
          </a:solidFill>
          <a:latin typeface="+mn-lt"/>
          <a:ea typeface="ＭＳ Ｐゴシック" charset="-128"/>
          <a:cs typeface="ＭＳ Ｐゴシック" charset="-128"/>
        </a:defRPr>
      </a:lvl1pPr>
      <a:lvl2pPr marL="742950" indent="-285750" algn="l" rtl="0" eaLnBrk="0" fontAlgn="base" hangingPunct="0">
        <a:spcBef>
          <a:spcPct val="20000"/>
        </a:spcBef>
        <a:spcAft>
          <a:spcPct val="0"/>
        </a:spcAft>
        <a:buClr>
          <a:schemeClr val="accent1"/>
        </a:buClr>
        <a:buSzPct val="70000"/>
        <a:buFont typeface="Wingdings" charset="2"/>
        <a:buChar char="n"/>
        <a:defRPr sz="2500">
          <a:solidFill>
            <a:schemeClr val="tx2"/>
          </a:solidFill>
          <a:latin typeface="+mn-lt"/>
          <a:ea typeface="ＭＳ Ｐゴシック" charset="-128"/>
        </a:defRPr>
      </a:lvl2pPr>
      <a:lvl3pPr marL="1143000" indent="-228600" algn="l" rtl="0" eaLnBrk="0" fontAlgn="base" hangingPunct="0">
        <a:spcBef>
          <a:spcPct val="20000"/>
        </a:spcBef>
        <a:spcAft>
          <a:spcPct val="0"/>
        </a:spcAft>
        <a:buClr>
          <a:schemeClr val="accent1"/>
        </a:buClr>
        <a:buSzPct val="70000"/>
        <a:buFont typeface="Wingdings" charset="2"/>
        <a:buChar char="p"/>
        <a:defRPr sz="2200">
          <a:solidFill>
            <a:schemeClr val="tx2"/>
          </a:solidFill>
          <a:latin typeface="+mn-lt"/>
          <a:ea typeface="ＭＳ Ｐゴシック" charset="-128"/>
        </a:defRPr>
      </a:lvl3pPr>
      <a:lvl4pPr marL="1600200" indent="-228600" algn="l" rtl="0" eaLnBrk="0" fontAlgn="base" hangingPunct="0">
        <a:spcBef>
          <a:spcPct val="20000"/>
        </a:spcBef>
        <a:spcAft>
          <a:spcPct val="0"/>
        </a:spcAft>
        <a:buClr>
          <a:schemeClr val="accent1"/>
        </a:buClr>
        <a:buSzPct val="70000"/>
        <a:buFont typeface="Wingdings" charset="2"/>
        <a:buChar char="n"/>
        <a:defRPr sz="2000">
          <a:solidFill>
            <a:schemeClr val="tx2"/>
          </a:solidFill>
          <a:latin typeface="+mn-lt"/>
          <a:ea typeface="ＭＳ Ｐゴシック" charset="-128"/>
        </a:defRPr>
      </a:lvl4pPr>
      <a:lvl5pPr marL="2057400" indent="-228600" algn="l" rtl="0" eaLnBrk="0" fontAlgn="base" hangingPunct="0">
        <a:spcBef>
          <a:spcPct val="20000"/>
        </a:spcBef>
        <a:spcAft>
          <a:spcPct val="0"/>
        </a:spcAft>
        <a:buClr>
          <a:schemeClr val="accent1"/>
        </a:buClr>
        <a:buSzPct val="70000"/>
        <a:buFont typeface="Wingdings" charset="2"/>
        <a:buChar char="o"/>
        <a:defRPr sz="2000">
          <a:solidFill>
            <a:schemeClr val="tx2"/>
          </a:solidFill>
          <a:latin typeface="+mn-lt"/>
          <a:ea typeface="ＭＳ Ｐゴシック" charset="-128"/>
        </a:defRPr>
      </a:lvl5pPr>
      <a:lvl6pPr marL="2514600" indent="-228600" algn="l" rtl="0" fontAlgn="base">
        <a:spcBef>
          <a:spcPct val="20000"/>
        </a:spcBef>
        <a:spcAft>
          <a:spcPct val="0"/>
        </a:spcAft>
        <a:buClr>
          <a:schemeClr val="accent1"/>
        </a:buClr>
        <a:buSzPct val="70000"/>
        <a:buFont typeface="Wingdings" charset="2"/>
        <a:buChar char="o"/>
        <a:defRPr sz="2000">
          <a:solidFill>
            <a:schemeClr val="tx2"/>
          </a:solidFill>
          <a:latin typeface="+mn-lt"/>
          <a:ea typeface="ＭＳ Ｐゴシック" charset="-128"/>
        </a:defRPr>
      </a:lvl6pPr>
      <a:lvl7pPr marL="2971800" indent="-228600" algn="l" rtl="0" fontAlgn="base">
        <a:spcBef>
          <a:spcPct val="20000"/>
        </a:spcBef>
        <a:spcAft>
          <a:spcPct val="0"/>
        </a:spcAft>
        <a:buClr>
          <a:schemeClr val="accent1"/>
        </a:buClr>
        <a:buSzPct val="70000"/>
        <a:buFont typeface="Wingdings" charset="2"/>
        <a:buChar char="o"/>
        <a:defRPr sz="2000">
          <a:solidFill>
            <a:schemeClr val="tx2"/>
          </a:solidFill>
          <a:latin typeface="+mn-lt"/>
          <a:ea typeface="ＭＳ Ｐゴシック" charset="-128"/>
        </a:defRPr>
      </a:lvl7pPr>
      <a:lvl8pPr marL="3429000" indent="-228600" algn="l" rtl="0" fontAlgn="base">
        <a:spcBef>
          <a:spcPct val="20000"/>
        </a:spcBef>
        <a:spcAft>
          <a:spcPct val="0"/>
        </a:spcAft>
        <a:buClr>
          <a:schemeClr val="accent1"/>
        </a:buClr>
        <a:buSzPct val="70000"/>
        <a:buFont typeface="Wingdings" charset="2"/>
        <a:buChar char="o"/>
        <a:defRPr sz="2000">
          <a:solidFill>
            <a:schemeClr val="tx2"/>
          </a:solidFill>
          <a:latin typeface="+mn-lt"/>
          <a:ea typeface="ＭＳ Ｐゴシック" charset="-128"/>
        </a:defRPr>
      </a:lvl8pPr>
      <a:lvl9pPr marL="3886200" indent="-228600" algn="l" rtl="0" fontAlgn="base">
        <a:spcBef>
          <a:spcPct val="20000"/>
        </a:spcBef>
        <a:spcAft>
          <a:spcPct val="0"/>
        </a:spcAft>
        <a:buClr>
          <a:schemeClr val="accent1"/>
        </a:buClr>
        <a:buSzPct val="70000"/>
        <a:buFont typeface="Wingdings" charset="2"/>
        <a:buChar char="o"/>
        <a:defRPr sz="2000">
          <a:solidFill>
            <a:schemeClr val="tx2"/>
          </a:solidFill>
          <a:latin typeface="+mn-lt"/>
          <a:ea typeface="ＭＳ Ｐゴシック"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solidFill>
          <a:schemeClr val="bg1"/>
        </a:solidFill>
        <a:effectLst/>
      </p:bgPr>
    </p:bg>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3315"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7412"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400"/>
            </a:lvl1pPr>
          </a:lstStyle>
          <a:p>
            <a:pPr>
              <a:defRPr/>
            </a:pPr>
            <a:endParaRPr lang="en-US"/>
          </a:p>
        </p:txBody>
      </p:sp>
      <p:sp>
        <p:nvSpPr>
          <p:cNvPr id="17413"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400"/>
            </a:lvl1pPr>
          </a:lstStyle>
          <a:p>
            <a:pPr>
              <a:defRPr/>
            </a:pPr>
            <a:endParaRPr lang="en-US"/>
          </a:p>
        </p:txBody>
      </p:sp>
      <p:sp>
        <p:nvSpPr>
          <p:cNvPr id="17414"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400"/>
            </a:lvl1pPr>
          </a:lstStyle>
          <a:p>
            <a:pPr>
              <a:defRPr/>
            </a:pPr>
            <a:fld id="{91A7C6AA-BB19-B849-892C-3786A1DB3CAE}"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734" r:id="rId1"/>
    <p:sldLayoutId id="2147483735" r:id="rId2"/>
    <p:sldLayoutId id="2147483736" r:id="rId3"/>
    <p:sldLayoutId id="2147483737" r:id="rId4"/>
    <p:sldLayoutId id="2147483738" r:id="rId5"/>
    <p:sldLayoutId id="2147483739" r:id="rId6"/>
    <p:sldLayoutId id="2147483740" r:id="rId7"/>
    <p:sldLayoutId id="2147483741" r:id="rId8"/>
    <p:sldLayoutId id="2147483742" r:id="rId9"/>
    <p:sldLayoutId id="2147483743" r:id="rId10"/>
    <p:sldLayoutId id="2147483744" r:id="rId11"/>
  </p:sldLayoutIdLst>
  <p:txStyles>
    <p:titleStyle>
      <a:lvl1pPr algn="ctr" rtl="0" eaLnBrk="0" fontAlgn="base" hangingPunct="0">
        <a:spcBef>
          <a:spcPct val="0"/>
        </a:spcBef>
        <a:spcAft>
          <a:spcPct val="0"/>
        </a:spcAft>
        <a:defRPr sz="4400">
          <a:solidFill>
            <a:schemeClr val="tx2"/>
          </a:solidFill>
          <a:latin typeface="+mj-lt"/>
          <a:ea typeface="ＭＳ Ｐゴシック" charset="-128"/>
          <a:cs typeface="ＭＳ Ｐゴシック" charset="-128"/>
        </a:defRPr>
      </a:lvl1pPr>
      <a:lvl2pPr algn="ctr" rtl="0" eaLnBrk="0" fontAlgn="base" hangingPunct="0">
        <a:spcBef>
          <a:spcPct val="0"/>
        </a:spcBef>
        <a:spcAft>
          <a:spcPct val="0"/>
        </a:spcAft>
        <a:defRPr sz="4400">
          <a:solidFill>
            <a:schemeClr val="tx2"/>
          </a:solidFill>
          <a:latin typeface="Arial" charset="0"/>
          <a:ea typeface="ＭＳ Ｐゴシック" charset="-128"/>
          <a:cs typeface="ＭＳ Ｐゴシック" charset="-128"/>
        </a:defRPr>
      </a:lvl2pPr>
      <a:lvl3pPr algn="ctr" rtl="0" eaLnBrk="0" fontAlgn="base" hangingPunct="0">
        <a:spcBef>
          <a:spcPct val="0"/>
        </a:spcBef>
        <a:spcAft>
          <a:spcPct val="0"/>
        </a:spcAft>
        <a:defRPr sz="4400">
          <a:solidFill>
            <a:schemeClr val="tx2"/>
          </a:solidFill>
          <a:latin typeface="Arial" charset="0"/>
          <a:ea typeface="ＭＳ Ｐゴシック" charset="-128"/>
          <a:cs typeface="ＭＳ Ｐゴシック" charset="-128"/>
        </a:defRPr>
      </a:lvl3pPr>
      <a:lvl4pPr algn="ctr" rtl="0" eaLnBrk="0" fontAlgn="base" hangingPunct="0">
        <a:spcBef>
          <a:spcPct val="0"/>
        </a:spcBef>
        <a:spcAft>
          <a:spcPct val="0"/>
        </a:spcAft>
        <a:defRPr sz="4400">
          <a:solidFill>
            <a:schemeClr val="tx2"/>
          </a:solidFill>
          <a:latin typeface="Arial" charset="0"/>
          <a:ea typeface="ＭＳ Ｐゴシック" charset="-128"/>
          <a:cs typeface="ＭＳ Ｐゴシック" charset="-128"/>
        </a:defRPr>
      </a:lvl4pPr>
      <a:lvl5pPr algn="ctr" rtl="0" eaLnBrk="0" fontAlgn="base" hangingPunct="0">
        <a:spcBef>
          <a:spcPct val="0"/>
        </a:spcBef>
        <a:spcAft>
          <a:spcPct val="0"/>
        </a:spcAft>
        <a:defRPr sz="4400">
          <a:solidFill>
            <a:schemeClr val="tx2"/>
          </a:solidFill>
          <a:latin typeface="Arial" charset="0"/>
          <a:ea typeface="ＭＳ Ｐゴシック" charset="-128"/>
          <a:cs typeface="ＭＳ Ｐゴシック" charset="-128"/>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ＭＳ Ｐゴシック" charset="-128"/>
          <a:cs typeface="ＭＳ Ｐゴシック" charset="-128"/>
        </a:defRPr>
      </a:lvl1pPr>
      <a:lvl2pPr marL="742950" indent="-285750" algn="l" rtl="0" eaLnBrk="0" fontAlgn="base" hangingPunct="0">
        <a:spcBef>
          <a:spcPct val="20000"/>
        </a:spcBef>
        <a:spcAft>
          <a:spcPct val="0"/>
        </a:spcAft>
        <a:buChar char="–"/>
        <a:defRPr sz="2800">
          <a:solidFill>
            <a:schemeClr val="tx1"/>
          </a:solidFill>
          <a:latin typeface="+mn-lt"/>
          <a:ea typeface="ＭＳ Ｐゴシック" charset="-128"/>
        </a:defRPr>
      </a:lvl2pPr>
      <a:lvl3pPr marL="1143000" indent="-228600" algn="l" rtl="0" eaLnBrk="0" fontAlgn="base" hangingPunct="0">
        <a:spcBef>
          <a:spcPct val="20000"/>
        </a:spcBef>
        <a:spcAft>
          <a:spcPct val="0"/>
        </a:spcAft>
        <a:buChar char="•"/>
        <a:defRPr sz="2400">
          <a:solidFill>
            <a:schemeClr val="tx1"/>
          </a:solidFill>
          <a:latin typeface="+mn-lt"/>
          <a:ea typeface="ＭＳ Ｐゴシック" charset="-128"/>
        </a:defRPr>
      </a:lvl3pPr>
      <a:lvl4pPr marL="1600200" indent="-228600" algn="l" rtl="0" eaLnBrk="0" fontAlgn="base" hangingPunct="0">
        <a:spcBef>
          <a:spcPct val="20000"/>
        </a:spcBef>
        <a:spcAft>
          <a:spcPct val="0"/>
        </a:spcAft>
        <a:buChar char="–"/>
        <a:defRPr sz="2000">
          <a:solidFill>
            <a:schemeClr val="tx1"/>
          </a:solidFill>
          <a:latin typeface="+mn-lt"/>
          <a:ea typeface="ＭＳ Ｐゴシック" charset="-128"/>
        </a:defRPr>
      </a:lvl4pPr>
      <a:lvl5pPr marL="2057400" indent="-228600" algn="l" rtl="0" eaLnBrk="0" fontAlgn="base" hangingPunct="0">
        <a:spcBef>
          <a:spcPct val="20000"/>
        </a:spcBef>
        <a:spcAft>
          <a:spcPct val="0"/>
        </a:spcAft>
        <a:buChar char="»"/>
        <a:defRPr sz="2000">
          <a:solidFill>
            <a:schemeClr val="tx1"/>
          </a:solidFill>
          <a:latin typeface="+mn-lt"/>
          <a:ea typeface="ＭＳ Ｐゴシック" charset="-128"/>
        </a:defRPr>
      </a:lvl5pPr>
      <a:lvl6pPr marL="2514600" indent="-228600" algn="l" rtl="0" fontAlgn="base">
        <a:spcBef>
          <a:spcPct val="20000"/>
        </a:spcBef>
        <a:spcAft>
          <a:spcPct val="0"/>
        </a:spcAft>
        <a:buChar char="»"/>
        <a:defRPr sz="2000">
          <a:solidFill>
            <a:schemeClr val="tx1"/>
          </a:solidFill>
          <a:latin typeface="+mn-lt"/>
          <a:ea typeface="ＭＳ Ｐゴシック" charset="-128"/>
        </a:defRPr>
      </a:lvl6pPr>
      <a:lvl7pPr marL="2971800" indent="-228600" algn="l" rtl="0" fontAlgn="base">
        <a:spcBef>
          <a:spcPct val="20000"/>
        </a:spcBef>
        <a:spcAft>
          <a:spcPct val="0"/>
        </a:spcAft>
        <a:buChar char="»"/>
        <a:defRPr sz="2000">
          <a:solidFill>
            <a:schemeClr val="tx1"/>
          </a:solidFill>
          <a:latin typeface="+mn-lt"/>
          <a:ea typeface="ＭＳ Ｐゴシック" charset="-128"/>
        </a:defRPr>
      </a:lvl7pPr>
      <a:lvl8pPr marL="3429000" indent="-228600" algn="l" rtl="0" fontAlgn="base">
        <a:spcBef>
          <a:spcPct val="20000"/>
        </a:spcBef>
        <a:spcAft>
          <a:spcPct val="0"/>
        </a:spcAft>
        <a:buChar char="»"/>
        <a:defRPr sz="2000">
          <a:solidFill>
            <a:schemeClr val="tx1"/>
          </a:solidFill>
          <a:latin typeface="+mn-lt"/>
          <a:ea typeface="ＭＳ Ｐゴシック" charset="-128"/>
        </a:defRPr>
      </a:lvl8pPr>
      <a:lvl9pPr marL="3886200" indent="-228600" algn="l" rtl="0" fontAlgn="base">
        <a:spcBef>
          <a:spcPct val="20000"/>
        </a:spcBef>
        <a:spcAft>
          <a:spcPct val="0"/>
        </a:spcAft>
        <a:buChar char="»"/>
        <a:defRPr sz="2000">
          <a:solidFill>
            <a:schemeClr val="tx1"/>
          </a:solidFill>
          <a:latin typeface="+mn-lt"/>
          <a:ea typeface="ＭＳ Ｐゴシック"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 Id="rId3" Type="http://schemas.openxmlformats.org/officeDocument/2006/relationships/image" Target="../media/image1.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8.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8.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8.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8.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8.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8.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8.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8.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8.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8.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8.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8.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8.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8.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8.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57346" name="Rectangle 4"/>
          <p:cNvSpPr>
            <a:spLocks noGrp="1" noChangeArrowheads="1"/>
          </p:cNvSpPr>
          <p:nvPr>
            <p:ph type="title"/>
          </p:nvPr>
        </p:nvSpPr>
        <p:spPr/>
        <p:txBody>
          <a:bodyPr/>
          <a:lstStyle/>
          <a:p>
            <a:pPr eaLnBrk="1" hangingPunct="1"/>
            <a:r>
              <a:rPr lang="en-US" sz="4800" b="1" dirty="0" smtClean="0"/>
              <a:t>Preachers</a:t>
            </a:r>
            <a:endParaRPr lang="en-US" sz="4800" b="1" dirty="0"/>
          </a:p>
        </p:txBody>
      </p:sp>
      <p:sp>
        <p:nvSpPr>
          <p:cNvPr id="57347" name="Rectangle 5"/>
          <p:cNvSpPr>
            <a:spLocks noGrp="1" noChangeArrowheads="1"/>
          </p:cNvSpPr>
          <p:nvPr>
            <p:ph type="body" idx="1"/>
          </p:nvPr>
        </p:nvSpPr>
        <p:spPr>
          <a:xfrm>
            <a:off x="228600" y="1600200"/>
            <a:ext cx="8686800" cy="4876800"/>
          </a:xfrm>
        </p:spPr>
        <p:txBody>
          <a:bodyPr/>
          <a:lstStyle/>
          <a:p>
            <a:pPr eaLnBrk="1" hangingPunct="1">
              <a:lnSpc>
                <a:spcPct val="125000"/>
              </a:lnSpc>
            </a:pPr>
            <a:r>
              <a:rPr lang="en-US" b="1" dirty="0" smtClean="0"/>
              <a:t>Want to be effective; Save the lost</a:t>
            </a:r>
          </a:p>
          <a:p>
            <a:pPr eaLnBrk="1" hangingPunct="1">
              <a:lnSpc>
                <a:spcPct val="125000"/>
              </a:lnSpc>
            </a:pPr>
            <a:r>
              <a:rPr lang="en-US" b="1" dirty="0" smtClean="0"/>
              <a:t>We must be careful not to adopt:</a:t>
            </a:r>
          </a:p>
          <a:p>
            <a:pPr lvl="1" eaLnBrk="1" hangingPunct="1">
              <a:lnSpc>
                <a:spcPct val="125000"/>
              </a:lnSpc>
            </a:pPr>
            <a:r>
              <a:rPr lang="en-US" sz="2800" b="1" dirty="0" smtClean="0"/>
              <a:t>T</a:t>
            </a:r>
            <a:r>
              <a:rPr lang="en-US" sz="2800" b="1" dirty="0" smtClean="0"/>
              <a:t>he latest </a:t>
            </a:r>
            <a:r>
              <a:rPr lang="en-US" sz="2800" dirty="0" smtClean="0"/>
              <a:t>(unscriptural) </a:t>
            </a:r>
            <a:r>
              <a:rPr lang="en-US" sz="2800" b="1" dirty="0" smtClean="0"/>
              <a:t>trends of the day.</a:t>
            </a:r>
          </a:p>
          <a:p>
            <a:pPr lvl="1" eaLnBrk="1" hangingPunct="1">
              <a:lnSpc>
                <a:spcPct val="125000"/>
              </a:lnSpc>
            </a:pPr>
            <a:r>
              <a:rPr lang="en-US" sz="2800" b="1" dirty="0" smtClean="0"/>
              <a:t>The desire to be liked; praise of men.</a:t>
            </a:r>
          </a:p>
          <a:p>
            <a:pPr lvl="1" eaLnBrk="1" hangingPunct="1">
              <a:lnSpc>
                <a:spcPct val="125000"/>
              </a:lnSpc>
            </a:pPr>
            <a:r>
              <a:rPr lang="en-US" sz="2800" b="1" dirty="0" smtClean="0"/>
              <a:t>Preaching that pleases people and not God.</a:t>
            </a:r>
          </a:p>
          <a:p>
            <a:pPr eaLnBrk="1" hangingPunct="1">
              <a:lnSpc>
                <a:spcPct val="125000"/>
              </a:lnSpc>
            </a:pPr>
            <a:r>
              <a:rPr lang="en-US" sz="2400" dirty="0" smtClean="0">
                <a:solidFill>
                  <a:schemeClr val="bg2">
                    <a:lumMod val="90000"/>
                  </a:schemeClr>
                </a:solidFill>
              </a:rPr>
              <a:t>But as we have been approved by God to be entrusted with the gospel, even so we speak, not as pleasing men, but God who tests our hearts. (1 Thess. 2:4)</a:t>
            </a:r>
            <a:endParaRPr lang="en-US" sz="2400" b="1" dirty="0">
              <a:solidFill>
                <a:schemeClr val="bg2">
                  <a:lumMod val="90000"/>
                </a:schemeClr>
              </a:solidFill>
            </a:endParaRPr>
          </a:p>
        </p:txBody>
      </p:sp>
      <p:pic>
        <p:nvPicPr>
          <p:cNvPr id="6" name="Picture 5" descr="Preacher 3 trans"/>
          <p:cNvPicPr>
            <a:picLocks noChangeAspect="1"/>
          </p:cNvPicPr>
          <p:nvPr/>
        </p:nvPicPr>
        <p:blipFill>
          <a:blip r:embed="rId3"/>
          <a:stretch>
            <a:fillRect/>
          </a:stretch>
        </p:blipFill>
        <p:spPr>
          <a:xfrm>
            <a:off x="6378007" y="533400"/>
            <a:ext cx="2467673" cy="2243937"/>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8" fill="hold" grpId="0" nodeType="clickEffect">
                                  <p:stCondLst>
                                    <p:cond delay="0"/>
                                  </p:stCondLst>
                                  <p:childTnLst>
                                    <p:set>
                                      <p:cBhvr>
                                        <p:cTn id="6" dur="1" fill="hold">
                                          <p:stCondLst>
                                            <p:cond delay="0"/>
                                          </p:stCondLst>
                                        </p:cTn>
                                        <p:tgtEl>
                                          <p:spTgt spid="57347">
                                            <p:txEl>
                                              <p:pRg st="0" end="0"/>
                                            </p:txEl>
                                          </p:spTgt>
                                        </p:tgtEl>
                                        <p:attrNameLst>
                                          <p:attrName>style.visibility</p:attrName>
                                        </p:attrNameLst>
                                      </p:cBhvr>
                                      <p:to>
                                        <p:strVal val="visible"/>
                                      </p:to>
                                    </p:set>
                                    <p:animEffect transition="in" filter="slide(fromLeft)">
                                      <p:cBhvr>
                                        <p:cTn id="7" dur="500"/>
                                        <p:tgtEl>
                                          <p:spTgt spid="5734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2" presetClass="entr" presetSubtype="8" fill="hold" grpId="0" nodeType="clickEffect">
                                  <p:stCondLst>
                                    <p:cond delay="0"/>
                                  </p:stCondLst>
                                  <p:childTnLst>
                                    <p:set>
                                      <p:cBhvr>
                                        <p:cTn id="11" dur="1" fill="hold">
                                          <p:stCondLst>
                                            <p:cond delay="0"/>
                                          </p:stCondLst>
                                        </p:cTn>
                                        <p:tgtEl>
                                          <p:spTgt spid="57347">
                                            <p:txEl>
                                              <p:pRg st="1" end="1"/>
                                            </p:txEl>
                                          </p:spTgt>
                                        </p:tgtEl>
                                        <p:attrNameLst>
                                          <p:attrName>style.visibility</p:attrName>
                                        </p:attrNameLst>
                                      </p:cBhvr>
                                      <p:to>
                                        <p:strVal val="visible"/>
                                      </p:to>
                                    </p:set>
                                    <p:animEffect transition="in" filter="slide(fromLeft)">
                                      <p:cBhvr>
                                        <p:cTn id="12" dur="500"/>
                                        <p:tgtEl>
                                          <p:spTgt spid="57347">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2" presetClass="entr" presetSubtype="8" fill="hold" grpId="0" nodeType="clickEffect">
                                  <p:stCondLst>
                                    <p:cond delay="0"/>
                                  </p:stCondLst>
                                  <p:childTnLst>
                                    <p:set>
                                      <p:cBhvr>
                                        <p:cTn id="16" dur="1" fill="hold">
                                          <p:stCondLst>
                                            <p:cond delay="0"/>
                                          </p:stCondLst>
                                        </p:cTn>
                                        <p:tgtEl>
                                          <p:spTgt spid="57347">
                                            <p:txEl>
                                              <p:pRg st="2" end="2"/>
                                            </p:txEl>
                                          </p:spTgt>
                                        </p:tgtEl>
                                        <p:attrNameLst>
                                          <p:attrName>style.visibility</p:attrName>
                                        </p:attrNameLst>
                                      </p:cBhvr>
                                      <p:to>
                                        <p:strVal val="visible"/>
                                      </p:to>
                                    </p:set>
                                    <p:animEffect transition="in" filter="slide(fromLeft)">
                                      <p:cBhvr>
                                        <p:cTn id="17" dur="500"/>
                                        <p:tgtEl>
                                          <p:spTgt spid="57347">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2" presetClass="entr" presetSubtype="8" fill="hold" grpId="0" nodeType="clickEffect">
                                  <p:stCondLst>
                                    <p:cond delay="0"/>
                                  </p:stCondLst>
                                  <p:childTnLst>
                                    <p:set>
                                      <p:cBhvr>
                                        <p:cTn id="21" dur="1" fill="hold">
                                          <p:stCondLst>
                                            <p:cond delay="0"/>
                                          </p:stCondLst>
                                        </p:cTn>
                                        <p:tgtEl>
                                          <p:spTgt spid="57347">
                                            <p:txEl>
                                              <p:pRg st="3" end="3"/>
                                            </p:txEl>
                                          </p:spTgt>
                                        </p:tgtEl>
                                        <p:attrNameLst>
                                          <p:attrName>style.visibility</p:attrName>
                                        </p:attrNameLst>
                                      </p:cBhvr>
                                      <p:to>
                                        <p:strVal val="visible"/>
                                      </p:to>
                                    </p:set>
                                    <p:animEffect transition="in" filter="slide(fromLeft)">
                                      <p:cBhvr>
                                        <p:cTn id="22" dur="500"/>
                                        <p:tgtEl>
                                          <p:spTgt spid="57347">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2" presetClass="entr" presetSubtype="8" fill="hold" grpId="0" nodeType="clickEffect">
                                  <p:stCondLst>
                                    <p:cond delay="0"/>
                                  </p:stCondLst>
                                  <p:childTnLst>
                                    <p:set>
                                      <p:cBhvr>
                                        <p:cTn id="26" dur="1" fill="hold">
                                          <p:stCondLst>
                                            <p:cond delay="0"/>
                                          </p:stCondLst>
                                        </p:cTn>
                                        <p:tgtEl>
                                          <p:spTgt spid="57347">
                                            <p:txEl>
                                              <p:pRg st="4" end="4"/>
                                            </p:txEl>
                                          </p:spTgt>
                                        </p:tgtEl>
                                        <p:attrNameLst>
                                          <p:attrName>style.visibility</p:attrName>
                                        </p:attrNameLst>
                                      </p:cBhvr>
                                      <p:to>
                                        <p:strVal val="visible"/>
                                      </p:to>
                                    </p:set>
                                    <p:animEffect transition="in" filter="slide(fromLeft)">
                                      <p:cBhvr>
                                        <p:cTn id="27" dur="500"/>
                                        <p:tgtEl>
                                          <p:spTgt spid="57347">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2" presetClass="entr" presetSubtype="8" fill="hold" grpId="0" nodeType="clickEffect">
                                  <p:stCondLst>
                                    <p:cond delay="0"/>
                                  </p:stCondLst>
                                  <p:childTnLst>
                                    <p:set>
                                      <p:cBhvr>
                                        <p:cTn id="31" dur="1" fill="hold">
                                          <p:stCondLst>
                                            <p:cond delay="0"/>
                                          </p:stCondLst>
                                        </p:cTn>
                                        <p:tgtEl>
                                          <p:spTgt spid="57347">
                                            <p:txEl>
                                              <p:pRg st="5" end="5"/>
                                            </p:txEl>
                                          </p:spTgt>
                                        </p:tgtEl>
                                        <p:attrNameLst>
                                          <p:attrName>style.visibility</p:attrName>
                                        </p:attrNameLst>
                                      </p:cBhvr>
                                      <p:to>
                                        <p:strVal val="visible"/>
                                      </p:to>
                                    </p:set>
                                    <p:animEffect transition="in" filter="slide(fromLeft)">
                                      <p:cBhvr>
                                        <p:cTn id="32" dur="500"/>
                                        <p:tgtEl>
                                          <p:spTgt spid="57347">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7347" grpId="0" build="p"/>
    </p:bldLst>
  </p:timing>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3010" name="WordArt 2"/>
          <p:cNvSpPr>
            <a:spLocks noChangeArrowheads="1" noChangeShapeType="1" noTextEdit="1"/>
          </p:cNvSpPr>
          <p:nvPr/>
        </p:nvSpPr>
        <p:spPr bwMode="auto">
          <a:xfrm>
            <a:off x="228600" y="2133600"/>
            <a:ext cx="8686800" cy="4495800"/>
          </a:xfrm>
          <a:prstGeom prst="rect">
            <a:avLst/>
          </a:prstGeom>
        </p:spPr>
        <p:txBody>
          <a:bodyPr wrap="none" fromWordArt="1">
            <a:prstTxWarp prst="textPlain">
              <a:avLst>
                <a:gd name="adj" fmla="val 50000"/>
              </a:avLst>
            </a:prstTxWarp>
          </a:bodyPr>
          <a:lstStyle/>
          <a:p>
            <a:pPr algn="ctr"/>
            <a:r>
              <a:rPr lang="en-US" sz="3600" kern="10">
                <a:ln w="9525">
                  <a:solidFill>
                    <a:srgbClr val="FFCC00"/>
                  </a:solidFill>
                  <a:round/>
                  <a:headEnd/>
                  <a:tailEnd/>
                </a:ln>
                <a:solidFill>
                  <a:srgbClr val="FFFF99">
                    <a:alpha val="78038"/>
                  </a:srgbClr>
                </a:solidFill>
                <a:latin typeface="Arial Black"/>
                <a:ea typeface="Arial Black"/>
                <a:cs typeface="Arial Black"/>
              </a:rPr>
              <a:t>Today</a:t>
            </a:r>
          </a:p>
        </p:txBody>
      </p:sp>
      <p:sp>
        <p:nvSpPr>
          <p:cNvPr id="34819" name="Text Box 3"/>
          <p:cNvSpPr txBox="1">
            <a:spLocks noChangeArrowheads="1"/>
          </p:cNvSpPr>
          <p:nvPr/>
        </p:nvSpPr>
        <p:spPr bwMode="auto">
          <a:xfrm>
            <a:off x="457200" y="1066800"/>
            <a:ext cx="8382000" cy="5426075"/>
          </a:xfrm>
          <a:prstGeom prst="rect">
            <a:avLst/>
          </a:prstGeom>
          <a:noFill/>
          <a:ln w="9525">
            <a:noFill/>
            <a:miter lim="800000"/>
            <a:headEnd/>
            <a:tailEnd/>
          </a:ln>
        </p:spPr>
        <p:txBody>
          <a:bodyPr>
            <a:prstTxWarp prst="textNoShape">
              <a:avLst/>
            </a:prstTxWarp>
            <a:spAutoFit/>
          </a:bodyPr>
          <a:lstStyle/>
          <a:p>
            <a:pPr>
              <a:lnSpc>
                <a:spcPct val="125000"/>
              </a:lnSpc>
            </a:pPr>
            <a:r>
              <a:rPr lang="en-US" sz="2800" b="1"/>
              <a:t>There Is A </a:t>
            </a:r>
            <a:r>
              <a:rPr lang="en-US" sz="2800" b="1">
                <a:solidFill>
                  <a:srgbClr val="009900"/>
                </a:solidFill>
              </a:rPr>
              <a:t>Right</a:t>
            </a:r>
            <a:r>
              <a:rPr lang="en-US" sz="2800" b="1"/>
              <a:t> and </a:t>
            </a:r>
            <a:r>
              <a:rPr lang="en-US" sz="2800" b="1">
                <a:solidFill>
                  <a:srgbClr val="FF0000"/>
                </a:solidFill>
              </a:rPr>
              <a:t>Wrong</a:t>
            </a:r>
            <a:r>
              <a:rPr lang="en-US" sz="2800" b="1"/>
              <a:t> In Religion!</a:t>
            </a:r>
          </a:p>
          <a:p>
            <a:pPr>
              <a:lnSpc>
                <a:spcPct val="125000"/>
              </a:lnSpc>
            </a:pPr>
            <a:r>
              <a:rPr lang="en-US" sz="2800" b="1"/>
              <a:t>Denominational Church or Christ’s Church?</a:t>
            </a:r>
          </a:p>
          <a:p>
            <a:pPr>
              <a:lnSpc>
                <a:spcPct val="125000"/>
              </a:lnSpc>
            </a:pPr>
            <a:r>
              <a:rPr lang="en-US" sz="2800" b="1"/>
              <a:t>Baptism – Essential or Non-essential?</a:t>
            </a:r>
          </a:p>
          <a:p>
            <a:pPr>
              <a:lnSpc>
                <a:spcPct val="125000"/>
              </a:lnSpc>
            </a:pPr>
            <a:r>
              <a:rPr lang="en-US" sz="2800" b="1"/>
              <a:t>Music – Vocal, Instrumental, or Both?</a:t>
            </a:r>
          </a:p>
          <a:p>
            <a:pPr>
              <a:lnSpc>
                <a:spcPct val="125000"/>
              </a:lnSpc>
            </a:pPr>
            <a:r>
              <a:rPr lang="en-US" sz="2800" b="1"/>
              <a:t>Methodist Church or Church of Christ--Which Is Right?</a:t>
            </a:r>
          </a:p>
          <a:p>
            <a:pPr>
              <a:lnSpc>
                <a:spcPct val="125000"/>
              </a:lnSpc>
            </a:pPr>
            <a:r>
              <a:rPr lang="en-US" sz="2800" b="1"/>
              <a:t>	Scriptural: Name?  Origin?  Practice?</a:t>
            </a:r>
          </a:p>
          <a:p>
            <a:pPr>
              <a:lnSpc>
                <a:spcPct val="125000"/>
              </a:lnSpc>
            </a:pPr>
            <a:r>
              <a:rPr lang="en-US" sz="2800" b="1"/>
              <a:t>	Both Cannot Be Right!</a:t>
            </a:r>
          </a:p>
          <a:p>
            <a:pPr>
              <a:lnSpc>
                <a:spcPct val="125000"/>
              </a:lnSpc>
            </a:pPr>
            <a:r>
              <a:rPr lang="en-US" sz="2800" b="1"/>
              <a:t>	Different: Name, Doctrine, Practice, Origin, 	Organization, Worship, etc.</a:t>
            </a:r>
          </a:p>
        </p:txBody>
      </p:sp>
      <p:sp>
        <p:nvSpPr>
          <p:cNvPr id="34820" name="Text Box 4"/>
          <p:cNvSpPr txBox="1">
            <a:spLocks noChangeArrowheads="1"/>
          </p:cNvSpPr>
          <p:nvPr/>
        </p:nvSpPr>
        <p:spPr bwMode="auto">
          <a:xfrm>
            <a:off x="838200" y="152400"/>
            <a:ext cx="7543800" cy="641350"/>
          </a:xfrm>
          <a:prstGeom prst="rect">
            <a:avLst/>
          </a:prstGeom>
          <a:solidFill>
            <a:schemeClr val="accent2"/>
          </a:solidFill>
          <a:ln w="9525">
            <a:noFill/>
            <a:miter lim="800000"/>
            <a:headEnd/>
            <a:tailEnd/>
          </a:ln>
          <a:effectLst/>
        </p:spPr>
        <p:txBody>
          <a:bodyPr>
            <a:prstTxWarp prst="textNoShape">
              <a:avLst/>
            </a:prstTxWarp>
            <a:spAutoFit/>
          </a:bodyPr>
          <a:lstStyle/>
          <a:p>
            <a:pPr algn="ctr">
              <a:spcBef>
                <a:spcPct val="50000"/>
              </a:spcBef>
              <a:defRPr/>
            </a:pPr>
            <a:r>
              <a:rPr lang="en-US" sz="3600">
                <a:solidFill>
                  <a:schemeClr val="bg1"/>
                </a:solidFill>
                <a:effectLst>
                  <a:outerShdw blurRad="38100" dist="38100" dir="2700000" algn="tl">
                    <a:srgbClr val="000000"/>
                  </a:outerShdw>
                </a:effectLst>
                <a:latin typeface="Broadway" pitchFamily="82" charset="0"/>
              </a:rPr>
              <a:t>Willingness To Confront Error</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34819">
                                            <p:txEl>
                                              <p:pRg st="0" end="0"/>
                                            </p:txEl>
                                          </p:spTgt>
                                        </p:tgtEl>
                                        <p:attrNameLst>
                                          <p:attrName>style.visibility</p:attrName>
                                        </p:attrNameLst>
                                      </p:cBhvr>
                                      <p:to>
                                        <p:strVal val="visible"/>
                                      </p:to>
                                    </p:set>
                                    <p:animEffect transition="in" filter="dissolve">
                                      <p:cBhvr>
                                        <p:cTn id="7" dur="500"/>
                                        <p:tgtEl>
                                          <p:spTgt spid="34819">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nodeType="clickEffect">
                                  <p:stCondLst>
                                    <p:cond delay="0"/>
                                  </p:stCondLst>
                                  <p:childTnLst>
                                    <p:set>
                                      <p:cBhvr>
                                        <p:cTn id="11" dur="1" fill="hold">
                                          <p:stCondLst>
                                            <p:cond delay="0"/>
                                          </p:stCondLst>
                                        </p:cTn>
                                        <p:tgtEl>
                                          <p:spTgt spid="34819">
                                            <p:txEl>
                                              <p:pRg st="1" end="1"/>
                                            </p:txEl>
                                          </p:spTgt>
                                        </p:tgtEl>
                                        <p:attrNameLst>
                                          <p:attrName>style.visibility</p:attrName>
                                        </p:attrNameLst>
                                      </p:cBhvr>
                                      <p:to>
                                        <p:strVal val="visible"/>
                                      </p:to>
                                    </p:set>
                                    <p:animEffect transition="in" filter="dissolve">
                                      <p:cBhvr>
                                        <p:cTn id="12" dur="500"/>
                                        <p:tgtEl>
                                          <p:spTgt spid="34819">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nodeType="clickEffect">
                                  <p:stCondLst>
                                    <p:cond delay="0"/>
                                  </p:stCondLst>
                                  <p:childTnLst>
                                    <p:set>
                                      <p:cBhvr>
                                        <p:cTn id="16" dur="1" fill="hold">
                                          <p:stCondLst>
                                            <p:cond delay="0"/>
                                          </p:stCondLst>
                                        </p:cTn>
                                        <p:tgtEl>
                                          <p:spTgt spid="34819">
                                            <p:txEl>
                                              <p:pRg st="2" end="2"/>
                                            </p:txEl>
                                          </p:spTgt>
                                        </p:tgtEl>
                                        <p:attrNameLst>
                                          <p:attrName>style.visibility</p:attrName>
                                        </p:attrNameLst>
                                      </p:cBhvr>
                                      <p:to>
                                        <p:strVal val="visible"/>
                                      </p:to>
                                    </p:set>
                                    <p:animEffect transition="in" filter="dissolve">
                                      <p:cBhvr>
                                        <p:cTn id="17" dur="500"/>
                                        <p:tgtEl>
                                          <p:spTgt spid="34819">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nodeType="clickEffect">
                                  <p:stCondLst>
                                    <p:cond delay="0"/>
                                  </p:stCondLst>
                                  <p:childTnLst>
                                    <p:set>
                                      <p:cBhvr>
                                        <p:cTn id="21" dur="1" fill="hold">
                                          <p:stCondLst>
                                            <p:cond delay="0"/>
                                          </p:stCondLst>
                                        </p:cTn>
                                        <p:tgtEl>
                                          <p:spTgt spid="34819">
                                            <p:txEl>
                                              <p:pRg st="3" end="3"/>
                                            </p:txEl>
                                          </p:spTgt>
                                        </p:tgtEl>
                                        <p:attrNameLst>
                                          <p:attrName>style.visibility</p:attrName>
                                        </p:attrNameLst>
                                      </p:cBhvr>
                                      <p:to>
                                        <p:strVal val="visible"/>
                                      </p:to>
                                    </p:set>
                                    <p:animEffect transition="in" filter="dissolve">
                                      <p:cBhvr>
                                        <p:cTn id="22" dur="500"/>
                                        <p:tgtEl>
                                          <p:spTgt spid="34819">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9" presetClass="entr" presetSubtype="0" fill="hold" nodeType="clickEffect">
                                  <p:stCondLst>
                                    <p:cond delay="0"/>
                                  </p:stCondLst>
                                  <p:childTnLst>
                                    <p:set>
                                      <p:cBhvr>
                                        <p:cTn id="26" dur="1" fill="hold">
                                          <p:stCondLst>
                                            <p:cond delay="0"/>
                                          </p:stCondLst>
                                        </p:cTn>
                                        <p:tgtEl>
                                          <p:spTgt spid="34819">
                                            <p:txEl>
                                              <p:pRg st="4" end="4"/>
                                            </p:txEl>
                                          </p:spTgt>
                                        </p:tgtEl>
                                        <p:attrNameLst>
                                          <p:attrName>style.visibility</p:attrName>
                                        </p:attrNameLst>
                                      </p:cBhvr>
                                      <p:to>
                                        <p:strVal val="visible"/>
                                      </p:to>
                                    </p:set>
                                    <p:animEffect transition="in" filter="dissolve">
                                      <p:cBhvr>
                                        <p:cTn id="27" dur="500"/>
                                        <p:tgtEl>
                                          <p:spTgt spid="34819">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9" presetClass="entr" presetSubtype="0" fill="hold" nodeType="clickEffect">
                                  <p:stCondLst>
                                    <p:cond delay="0"/>
                                  </p:stCondLst>
                                  <p:childTnLst>
                                    <p:set>
                                      <p:cBhvr>
                                        <p:cTn id="31" dur="1" fill="hold">
                                          <p:stCondLst>
                                            <p:cond delay="0"/>
                                          </p:stCondLst>
                                        </p:cTn>
                                        <p:tgtEl>
                                          <p:spTgt spid="34819">
                                            <p:txEl>
                                              <p:pRg st="5" end="5"/>
                                            </p:txEl>
                                          </p:spTgt>
                                        </p:tgtEl>
                                        <p:attrNameLst>
                                          <p:attrName>style.visibility</p:attrName>
                                        </p:attrNameLst>
                                      </p:cBhvr>
                                      <p:to>
                                        <p:strVal val="visible"/>
                                      </p:to>
                                    </p:set>
                                    <p:animEffect transition="in" filter="dissolve">
                                      <p:cBhvr>
                                        <p:cTn id="32" dur="500"/>
                                        <p:tgtEl>
                                          <p:spTgt spid="34819">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9" presetClass="entr" presetSubtype="0" fill="hold" nodeType="clickEffect">
                                  <p:stCondLst>
                                    <p:cond delay="0"/>
                                  </p:stCondLst>
                                  <p:childTnLst>
                                    <p:set>
                                      <p:cBhvr>
                                        <p:cTn id="36" dur="1" fill="hold">
                                          <p:stCondLst>
                                            <p:cond delay="0"/>
                                          </p:stCondLst>
                                        </p:cTn>
                                        <p:tgtEl>
                                          <p:spTgt spid="34819">
                                            <p:txEl>
                                              <p:pRg st="6" end="6"/>
                                            </p:txEl>
                                          </p:spTgt>
                                        </p:tgtEl>
                                        <p:attrNameLst>
                                          <p:attrName>style.visibility</p:attrName>
                                        </p:attrNameLst>
                                      </p:cBhvr>
                                      <p:to>
                                        <p:strVal val="visible"/>
                                      </p:to>
                                    </p:set>
                                    <p:animEffect transition="in" filter="dissolve">
                                      <p:cBhvr>
                                        <p:cTn id="37" dur="500"/>
                                        <p:tgtEl>
                                          <p:spTgt spid="34819">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9" presetClass="entr" presetSubtype="0" fill="hold" nodeType="clickEffect">
                                  <p:stCondLst>
                                    <p:cond delay="0"/>
                                  </p:stCondLst>
                                  <p:childTnLst>
                                    <p:set>
                                      <p:cBhvr>
                                        <p:cTn id="41" dur="1" fill="hold">
                                          <p:stCondLst>
                                            <p:cond delay="0"/>
                                          </p:stCondLst>
                                        </p:cTn>
                                        <p:tgtEl>
                                          <p:spTgt spid="34819">
                                            <p:txEl>
                                              <p:pRg st="7" end="7"/>
                                            </p:txEl>
                                          </p:spTgt>
                                        </p:tgtEl>
                                        <p:attrNameLst>
                                          <p:attrName>style.visibility</p:attrName>
                                        </p:attrNameLst>
                                      </p:cBhvr>
                                      <p:to>
                                        <p:strVal val="visible"/>
                                      </p:to>
                                    </p:set>
                                    <p:animEffect transition="in" filter="dissolve">
                                      <p:cBhvr>
                                        <p:cTn id="42" dur="500"/>
                                        <p:tgtEl>
                                          <p:spTgt spid="34819">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5058" name="WordArt 7"/>
          <p:cNvSpPr>
            <a:spLocks noChangeArrowheads="1" noChangeShapeType="1" noTextEdit="1"/>
          </p:cNvSpPr>
          <p:nvPr/>
        </p:nvSpPr>
        <p:spPr bwMode="auto">
          <a:xfrm>
            <a:off x="228600" y="2133600"/>
            <a:ext cx="8686800" cy="4495800"/>
          </a:xfrm>
          <a:prstGeom prst="rect">
            <a:avLst/>
          </a:prstGeom>
        </p:spPr>
        <p:txBody>
          <a:bodyPr wrap="none" fromWordArt="1">
            <a:prstTxWarp prst="textPlain">
              <a:avLst>
                <a:gd name="adj" fmla="val 50000"/>
              </a:avLst>
            </a:prstTxWarp>
          </a:bodyPr>
          <a:lstStyle/>
          <a:p>
            <a:pPr algn="ctr"/>
            <a:r>
              <a:rPr lang="en-US" sz="3600" kern="10">
                <a:ln w="9525">
                  <a:solidFill>
                    <a:srgbClr val="FFCC00"/>
                  </a:solidFill>
                  <a:round/>
                  <a:headEnd/>
                  <a:tailEnd/>
                </a:ln>
                <a:solidFill>
                  <a:srgbClr val="FFFF99">
                    <a:alpha val="78038"/>
                  </a:srgbClr>
                </a:solidFill>
                <a:latin typeface="Arial Black"/>
                <a:ea typeface="Arial Black"/>
                <a:cs typeface="Arial Black"/>
              </a:rPr>
              <a:t>Elijah</a:t>
            </a:r>
          </a:p>
        </p:txBody>
      </p:sp>
      <p:sp>
        <p:nvSpPr>
          <p:cNvPr id="36867" name="Text Box 3"/>
          <p:cNvSpPr txBox="1">
            <a:spLocks noChangeArrowheads="1"/>
          </p:cNvSpPr>
          <p:nvPr/>
        </p:nvSpPr>
        <p:spPr bwMode="auto">
          <a:xfrm>
            <a:off x="304800" y="1066800"/>
            <a:ext cx="8610600" cy="5521325"/>
          </a:xfrm>
          <a:prstGeom prst="rect">
            <a:avLst/>
          </a:prstGeom>
          <a:noFill/>
          <a:ln w="9525">
            <a:noFill/>
            <a:miter lim="800000"/>
            <a:headEnd/>
            <a:tailEnd/>
          </a:ln>
        </p:spPr>
        <p:txBody>
          <a:bodyPr>
            <a:prstTxWarp prst="textNoShape">
              <a:avLst/>
            </a:prstTxWarp>
            <a:spAutoFit/>
          </a:bodyPr>
          <a:lstStyle/>
          <a:p>
            <a:pPr>
              <a:lnSpc>
                <a:spcPct val="125000"/>
              </a:lnSpc>
            </a:pPr>
            <a:r>
              <a:rPr lang="en-US" sz="2400" b="1"/>
              <a:t>And Elijah said to them, “Seize the prophets of Baal! Do not let one of them escape!” So they seized them; and Elijah brought them down to the Brook Kishon and executed them there. (1 Kings 18:40)</a:t>
            </a:r>
          </a:p>
          <a:p>
            <a:pPr algn="ctr">
              <a:lnSpc>
                <a:spcPct val="125000"/>
              </a:lnSpc>
            </a:pPr>
            <a:r>
              <a:rPr lang="en-US" sz="2800" b="1">
                <a:solidFill>
                  <a:srgbClr val="FF0000"/>
                </a:solidFill>
              </a:rPr>
              <a:t>WHY?</a:t>
            </a:r>
          </a:p>
          <a:p>
            <a:pPr>
              <a:lnSpc>
                <a:spcPct val="120000"/>
              </a:lnSpc>
            </a:pPr>
            <a:r>
              <a:rPr lang="en-US" sz="2400" b="1"/>
              <a:t>But that prophet or that dreamer of dreams shall be put to death, because he has spoken in order to turn you away from the LORD your God, who brought you out of the land of Egypt and redeemed you from the house of bondage, to entice you from the way in which the LORD your God commanded you to walk. So you shall put away the evil from your midst. (Deut. 13:5)</a:t>
            </a:r>
          </a:p>
        </p:txBody>
      </p:sp>
      <p:sp>
        <p:nvSpPr>
          <p:cNvPr id="36868" name="Text Box 4"/>
          <p:cNvSpPr txBox="1">
            <a:spLocks noChangeArrowheads="1"/>
          </p:cNvSpPr>
          <p:nvPr/>
        </p:nvSpPr>
        <p:spPr bwMode="auto">
          <a:xfrm>
            <a:off x="228600" y="152400"/>
            <a:ext cx="8763000" cy="641350"/>
          </a:xfrm>
          <a:prstGeom prst="rect">
            <a:avLst/>
          </a:prstGeom>
          <a:solidFill>
            <a:schemeClr val="accent2"/>
          </a:solidFill>
          <a:ln w="9525">
            <a:noFill/>
            <a:miter lim="800000"/>
            <a:headEnd/>
            <a:tailEnd/>
          </a:ln>
          <a:effectLst/>
        </p:spPr>
        <p:txBody>
          <a:bodyPr>
            <a:prstTxWarp prst="textNoShape">
              <a:avLst/>
            </a:prstTxWarp>
            <a:spAutoFit/>
          </a:bodyPr>
          <a:lstStyle/>
          <a:p>
            <a:pPr algn="ctr">
              <a:spcBef>
                <a:spcPct val="50000"/>
              </a:spcBef>
              <a:defRPr/>
            </a:pPr>
            <a:r>
              <a:rPr lang="en-US" sz="3600">
                <a:solidFill>
                  <a:schemeClr val="bg1"/>
                </a:solidFill>
                <a:effectLst>
                  <a:outerShdw blurRad="38100" dist="38100" dir="2700000" algn="tl">
                    <a:srgbClr val="000000"/>
                  </a:outerShdw>
                </a:effectLst>
                <a:latin typeface="Broadway" pitchFamily="82" charset="0"/>
              </a:rPr>
              <a:t>Dealt With False Teachers Severely</a:t>
            </a:r>
          </a:p>
        </p:txBody>
      </p:sp>
      <p:sp>
        <p:nvSpPr>
          <p:cNvPr id="36870" name="Text Box 6"/>
          <p:cNvSpPr txBox="1">
            <a:spLocks noChangeArrowheads="1"/>
          </p:cNvSpPr>
          <p:nvPr/>
        </p:nvSpPr>
        <p:spPr bwMode="auto">
          <a:xfrm>
            <a:off x="228600" y="3581400"/>
            <a:ext cx="8686800" cy="1800225"/>
          </a:xfrm>
          <a:prstGeom prst="rect">
            <a:avLst/>
          </a:prstGeom>
          <a:solidFill>
            <a:schemeClr val="accent2"/>
          </a:solidFill>
          <a:ln w="9525">
            <a:noFill/>
            <a:miter lim="800000"/>
            <a:headEnd/>
            <a:tailEnd/>
          </a:ln>
        </p:spPr>
        <p:txBody>
          <a:bodyPr>
            <a:prstTxWarp prst="textNoShape">
              <a:avLst/>
            </a:prstTxWarp>
            <a:spAutoFit/>
          </a:bodyPr>
          <a:lstStyle/>
          <a:p>
            <a:r>
              <a:rPr lang="en-US" sz="2800" b="1">
                <a:solidFill>
                  <a:schemeClr val="bg1"/>
                </a:solidFill>
              </a:rPr>
              <a:t>But the prophet who presumes to speak a word in My name, which I have not commanded him to speak, or who speaks in the name of other gods, that prophet shall die. (Deuteronomy 18:20)</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36867">
                                            <p:txEl>
                                              <p:pRg st="0" end="0"/>
                                            </p:txEl>
                                          </p:spTgt>
                                        </p:tgtEl>
                                        <p:attrNameLst>
                                          <p:attrName>style.visibility</p:attrName>
                                        </p:attrNameLst>
                                      </p:cBhvr>
                                      <p:to>
                                        <p:strVal val="visible"/>
                                      </p:to>
                                    </p:set>
                                    <p:animEffect transition="in" filter="dissolve">
                                      <p:cBhvr>
                                        <p:cTn id="7" dur="500"/>
                                        <p:tgtEl>
                                          <p:spTgt spid="3686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nodeType="clickEffect">
                                  <p:stCondLst>
                                    <p:cond delay="0"/>
                                  </p:stCondLst>
                                  <p:childTnLst>
                                    <p:set>
                                      <p:cBhvr>
                                        <p:cTn id="11" dur="1" fill="hold">
                                          <p:stCondLst>
                                            <p:cond delay="0"/>
                                          </p:stCondLst>
                                        </p:cTn>
                                        <p:tgtEl>
                                          <p:spTgt spid="36867">
                                            <p:txEl>
                                              <p:pRg st="1" end="1"/>
                                            </p:txEl>
                                          </p:spTgt>
                                        </p:tgtEl>
                                        <p:attrNameLst>
                                          <p:attrName>style.visibility</p:attrName>
                                        </p:attrNameLst>
                                      </p:cBhvr>
                                      <p:to>
                                        <p:strVal val="visible"/>
                                      </p:to>
                                    </p:set>
                                    <p:animEffect transition="in" filter="dissolve">
                                      <p:cBhvr>
                                        <p:cTn id="12" dur="500"/>
                                        <p:tgtEl>
                                          <p:spTgt spid="36867">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nodeType="clickEffect">
                                  <p:stCondLst>
                                    <p:cond delay="0"/>
                                  </p:stCondLst>
                                  <p:childTnLst>
                                    <p:set>
                                      <p:cBhvr>
                                        <p:cTn id="16" dur="1" fill="hold">
                                          <p:stCondLst>
                                            <p:cond delay="0"/>
                                          </p:stCondLst>
                                        </p:cTn>
                                        <p:tgtEl>
                                          <p:spTgt spid="36867">
                                            <p:txEl>
                                              <p:pRg st="2" end="2"/>
                                            </p:txEl>
                                          </p:spTgt>
                                        </p:tgtEl>
                                        <p:attrNameLst>
                                          <p:attrName>style.visibility</p:attrName>
                                        </p:attrNameLst>
                                      </p:cBhvr>
                                      <p:to>
                                        <p:strVal val="visible"/>
                                      </p:to>
                                    </p:set>
                                    <p:animEffect transition="in" filter="dissolve">
                                      <p:cBhvr>
                                        <p:cTn id="17" dur="500"/>
                                        <p:tgtEl>
                                          <p:spTgt spid="36867">
                                            <p:txEl>
                                              <p:pRg st="2" end="2"/>
                                            </p:txEl>
                                          </p:spTgt>
                                        </p:tgtEl>
                                      </p:cBhvr>
                                    </p:animEffect>
                                  </p:childTnLst>
                                  <p:subTnLst>
                                    <p:set>
                                      <p:cBhvr override="childStyle">
                                        <p:cTn dur="1" fill="hold" display="0" masterRel="nextClick" afterEffect="1"/>
                                        <p:tgtEl>
                                          <p:spTgt spid="36867">
                                            <p:txEl>
                                              <p:pRg st="2" end="2"/>
                                            </p:txEl>
                                          </p:spTgt>
                                        </p:tgtEl>
                                        <p:attrNameLst>
                                          <p:attrName>style.visibility</p:attrName>
                                        </p:attrNameLst>
                                      </p:cBhvr>
                                      <p:to>
                                        <p:strVal val="hidden"/>
                                      </p:to>
                                    </p:set>
                                  </p:subTnLst>
                                </p:cTn>
                              </p:par>
                            </p:childTnLst>
                          </p:cTn>
                        </p:par>
                      </p:childTnLst>
                    </p:cTn>
                  </p:par>
                  <p:par>
                    <p:cTn id="18" fill="hold">
                      <p:stCondLst>
                        <p:cond delay="indefinite"/>
                      </p:stCondLst>
                      <p:childTnLst>
                        <p:par>
                          <p:cTn id="19" fill="hold">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36870"/>
                                        </p:tgtEl>
                                        <p:attrNameLst>
                                          <p:attrName>style.visibility</p:attrName>
                                        </p:attrNameLst>
                                      </p:cBhvr>
                                      <p:to>
                                        <p:strVal val="visible"/>
                                      </p:to>
                                    </p:set>
                                    <p:animEffect transition="in" filter="dissolve">
                                      <p:cBhvr>
                                        <p:cTn id="22" dur="500"/>
                                        <p:tgtEl>
                                          <p:spTgt spid="3687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6870" grpId="0" animBg="1"/>
    </p:bldLst>
  </p:timing>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7106" name="WordArt 5"/>
          <p:cNvSpPr>
            <a:spLocks noChangeArrowheads="1" noChangeShapeType="1" noTextEdit="1"/>
          </p:cNvSpPr>
          <p:nvPr/>
        </p:nvSpPr>
        <p:spPr bwMode="auto">
          <a:xfrm>
            <a:off x="228600" y="2133600"/>
            <a:ext cx="8686800" cy="4495800"/>
          </a:xfrm>
          <a:prstGeom prst="rect">
            <a:avLst/>
          </a:prstGeom>
        </p:spPr>
        <p:txBody>
          <a:bodyPr wrap="none" fromWordArt="1">
            <a:prstTxWarp prst="textPlain">
              <a:avLst>
                <a:gd name="adj" fmla="val 50000"/>
              </a:avLst>
            </a:prstTxWarp>
          </a:bodyPr>
          <a:lstStyle/>
          <a:p>
            <a:pPr algn="ctr"/>
            <a:r>
              <a:rPr lang="en-US" sz="3600" kern="10">
                <a:ln w="9525">
                  <a:solidFill>
                    <a:srgbClr val="FFCC00"/>
                  </a:solidFill>
                  <a:round/>
                  <a:headEnd/>
                  <a:tailEnd/>
                </a:ln>
                <a:solidFill>
                  <a:srgbClr val="FFFF99">
                    <a:alpha val="78038"/>
                  </a:srgbClr>
                </a:solidFill>
                <a:latin typeface="Arial Black"/>
                <a:ea typeface="Arial Black"/>
                <a:cs typeface="Arial Black"/>
              </a:rPr>
              <a:t>Christ</a:t>
            </a:r>
          </a:p>
        </p:txBody>
      </p:sp>
      <p:sp>
        <p:nvSpPr>
          <p:cNvPr id="38915" name="Text Box 3"/>
          <p:cNvSpPr txBox="1">
            <a:spLocks noChangeArrowheads="1"/>
          </p:cNvSpPr>
          <p:nvPr/>
        </p:nvSpPr>
        <p:spPr bwMode="auto">
          <a:xfrm>
            <a:off x="304800" y="1395413"/>
            <a:ext cx="8610600" cy="4711700"/>
          </a:xfrm>
          <a:prstGeom prst="rect">
            <a:avLst/>
          </a:prstGeom>
          <a:noFill/>
          <a:ln w="9525">
            <a:noFill/>
            <a:miter lim="800000"/>
            <a:headEnd/>
            <a:tailEnd/>
          </a:ln>
        </p:spPr>
        <p:txBody>
          <a:bodyPr>
            <a:prstTxWarp prst="textNoShape">
              <a:avLst/>
            </a:prstTxWarp>
            <a:spAutoFit/>
          </a:bodyPr>
          <a:lstStyle/>
          <a:p>
            <a:pPr>
              <a:lnSpc>
                <a:spcPct val="135000"/>
              </a:lnSpc>
              <a:spcAft>
                <a:spcPts val="1800"/>
              </a:spcAft>
            </a:pPr>
            <a:r>
              <a:rPr lang="en-US" sz="2800" b="1"/>
              <a:t>Cleansed the Temple – John 2:13-17; Matt. 21:12</a:t>
            </a:r>
          </a:p>
          <a:p>
            <a:pPr>
              <a:lnSpc>
                <a:spcPct val="135000"/>
              </a:lnSpc>
              <a:spcAft>
                <a:spcPts val="1800"/>
              </a:spcAft>
            </a:pPr>
            <a:r>
              <a:rPr lang="en-US" sz="2800" b="1"/>
              <a:t>Warned of Causing Offenses – Matt. 18:7</a:t>
            </a:r>
          </a:p>
          <a:p>
            <a:pPr>
              <a:lnSpc>
                <a:spcPct val="135000"/>
              </a:lnSpc>
              <a:spcAft>
                <a:spcPts val="1800"/>
              </a:spcAft>
            </a:pPr>
            <a:r>
              <a:rPr lang="en-US" sz="2800" b="1"/>
              <a:t>Severely Rebuked Religious Leaders – Matt. 23</a:t>
            </a:r>
          </a:p>
          <a:p>
            <a:pPr>
              <a:lnSpc>
                <a:spcPct val="135000"/>
              </a:lnSpc>
              <a:spcAft>
                <a:spcPts val="1800"/>
              </a:spcAft>
            </a:pPr>
            <a:r>
              <a:rPr lang="en-US" sz="2800" b="1"/>
              <a:t>Offended Pharisees – Matt. 15:12-14</a:t>
            </a:r>
          </a:p>
          <a:p>
            <a:pPr>
              <a:lnSpc>
                <a:spcPct val="135000"/>
              </a:lnSpc>
              <a:spcAft>
                <a:spcPts val="1800"/>
              </a:spcAft>
            </a:pPr>
            <a:r>
              <a:rPr lang="en-US" sz="2800" b="1"/>
              <a:t>Shamed His Adversaries – Luke 13:10-17</a:t>
            </a:r>
          </a:p>
          <a:p>
            <a:pPr>
              <a:lnSpc>
                <a:spcPct val="135000"/>
              </a:lnSpc>
              <a:spcAft>
                <a:spcPts val="1800"/>
              </a:spcAft>
            </a:pPr>
            <a:r>
              <a:rPr lang="en-US" sz="2800" b="1"/>
              <a:t>Taught Us How To Identify – Matt. 7:15-20</a:t>
            </a:r>
          </a:p>
        </p:txBody>
      </p:sp>
      <p:sp>
        <p:nvSpPr>
          <p:cNvPr id="38916" name="Text Box 4"/>
          <p:cNvSpPr txBox="1">
            <a:spLocks noChangeArrowheads="1"/>
          </p:cNvSpPr>
          <p:nvPr/>
        </p:nvSpPr>
        <p:spPr bwMode="auto">
          <a:xfrm>
            <a:off x="228600" y="501650"/>
            <a:ext cx="8763000" cy="641350"/>
          </a:xfrm>
          <a:prstGeom prst="rect">
            <a:avLst/>
          </a:prstGeom>
          <a:solidFill>
            <a:schemeClr val="accent2"/>
          </a:solidFill>
          <a:ln w="9525">
            <a:noFill/>
            <a:miter lim="800000"/>
            <a:headEnd/>
            <a:tailEnd/>
          </a:ln>
          <a:effectLst/>
        </p:spPr>
        <p:txBody>
          <a:bodyPr>
            <a:prstTxWarp prst="textNoShape">
              <a:avLst/>
            </a:prstTxWarp>
            <a:spAutoFit/>
          </a:bodyPr>
          <a:lstStyle/>
          <a:p>
            <a:pPr algn="ctr">
              <a:spcBef>
                <a:spcPct val="50000"/>
              </a:spcBef>
              <a:defRPr/>
            </a:pPr>
            <a:r>
              <a:rPr lang="en-US" sz="3600">
                <a:solidFill>
                  <a:schemeClr val="bg1"/>
                </a:solidFill>
                <a:effectLst>
                  <a:outerShdw blurRad="38100" dist="38100" dir="2700000" algn="tl">
                    <a:srgbClr val="000000"/>
                  </a:outerShdw>
                </a:effectLst>
                <a:latin typeface="Broadway" pitchFamily="82" charset="0"/>
              </a:rPr>
              <a:t>Dealt With False Teachers Severely</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38915">
                                            <p:txEl>
                                              <p:pRg st="0" end="0"/>
                                            </p:txEl>
                                          </p:spTgt>
                                        </p:tgtEl>
                                        <p:attrNameLst>
                                          <p:attrName>style.visibility</p:attrName>
                                        </p:attrNameLst>
                                      </p:cBhvr>
                                      <p:to>
                                        <p:strVal val="visible"/>
                                      </p:to>
                                    </p:set>
                                    <p:animEffect transition="in" filter="dissolve">
                                      <p:cBhvr>
                                        <p:cTn id="7" dur="500"/>
                                        <p:tgtEl>
                                          <p:spTgt spid="3891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nodeType="clickEffect">
                                  <p:stCondLst>
                                    <p:cond delay="0"/>
                                  </p:stCondLst>
                                  <p:childTnLst>
                                    <p:set>
                                      <p:cBhvr>
                                        <p:cTn id="11" dur="1" fill="hold">
                                          <p:stCondLst>
                                            <p:cond delay="0"/>
                                          </p:stCondLst>
                                        </p:cTn>
                                        <p:tgtEl>
                                          <p:spTgt spid="38915">
                                            <p:txEl>
                                              <p:pRg st="1" end="1"/>
                                            </p:txEl>
                                          </p:spTgt>
                                        </p:tgtEl>
                                        <p:attrNameLst>
                                          <p:attrName>style.visibility</p:attrName>
                                        </p:attrNameLst>
                                      </p:cBhvr>
                                      <p:to>
                                        <p:strVal val="visible"/>
                                      </p:to>
                                    </p:set>
                                    <p:animEffect transition="in" filter="dissolve">
                                      <p:cBhvr>
                                        <p:cTn id="12" dur="500"/>
                                        <p:tgtEl>
                                          <p:spTgt spid="3891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nodeType="clickEffect">
                                  <p:stCondLst>
                                    <p:cond delay="0"/>
                                  </p:stCondLst>
                                  <p:childTnLst>
                                    <p:set>
                                      <p:cBhvr>
                                        <p:cTn id="16" dur="1" fill="hold">
                                          <p:stCondLst>
                                            <p:cond delay="0"/>
                                          </p:stCondLst>
                                        </p:cTn>
                                        <p:tgtEl>
                                          <p:spTgt spid="38915">
                                            <p:txEl>
                                              <p:pRg st="2" end="2"/>
                                            </p:txEl>
                                          </p:spTgt>
                                        </p:tgtEl>
                                        <p:attrNameLst>
                                          <p:attrName>style.visibility</p:attrName>
                                        </p:attrNameLst>
                                      </p:cBhvr>
                                      <p:to>
                                        <p:strVal val="visible"/>
                                      </p:to>
                                    </p:set>
                                    <p:animEffect transition="in" filter="dissolve">
                                      <p:cBhvr>
                                        <p:cTn id="17" dur="500"/>
                                        <p:tgtEl>
                                          <p:spTgt spid="38915">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nodeType="clickEffect">
                                  <p:stCondLst>
                                    <p:cond delay="0"/>
                                  </p:stCondLst>
                                  <p:childTnLst>
                                    <p:set>
                                      <p:cBhvr>
                                        <p:cTn id="21" dur="1" fill="hold">
                                          <p:stCondLst>
                                            <p:cond delay="0"/>
                                          </p:stCondLst>
                                        </p:cTn>
                                        <p:tgtEl>
                                          <p:spTgt spid="38915">
                                            <p:txEl>
                                              <p:pRg st="3" end="3"/>
                                            </p:txEl>
                                          </p:spTgt>
                                        </p:tgtEl>
                                        <p:attrNameLst>
                                          <p:attrName>style.visibility</p:attrName>
                                        </p:attrNameLst>
                                      </p:cBhvr>
                                      <p:to>
                                        <p:strVal val="visible"/>
                                      </p:to>
                                    </p:set>
                                    <p:animEffect transition="in" filter="dissolve">
                                      <p:cBhvr>
                                        <p:cTn id="22" dur="500"/>
                                        <p:tgtEl>
                                          <p:spTgt spid="38915">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9" presetClass="entr" presetSubtype="0" fill="hold" nodeType="clickEffect">
                                  <p:stCondLst>
                                    <p:cond delay="0"/>
                                  </p:stCondLst>
                                  <p:childTnLst>
                                    <p:set>
                                      <p:cBhvr>
                                        <p:cTn id="26" dur="1" fill="hold">
                                          <p:stCondLst>
                                            <p:cond delay="0"/>
                                          </p:stCondLst>
                                        </p:cTn>
                                        <p:tgtEl>
                                          <p:spTgt spid="38915">
                                            <p:txEl>
                                              <p:pRg st="4" end="4"/>
                                            </p:txEl>
                                          </p:spTgt>
                                        </p:tgtEl>
                                        <p:attrNameLst>
                                          <p:attrName>style.visibility</p:attrName>
                                        </p:attrNameLst>
                                      </p:cBhvr>
                                      <p:to>
                                        <p:strVal val="visible"/>
                                      </p:to>
                                    </p:set>
                                    <p:animEffect transition="in" filter="dissolve">
                                      <p:cBhvr>
                                        <p:cTn id="27" dur="500"/>
                                        <p:tgtEl>
                                          <p:spTgt spid="38915">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9" presetClass="entr" presetSubtype="0" fill="hold" nodeType="clickEffect">
                                  <p:stCondLst>
                                    <p:cond delay="0"/>
                                  </p:stCondLst>
                                  <p:childTnLst>
                                    <p:set>
                                      <p:cBhvr>
                                        <p:cTn id="31" dur="1" fill="hold">
                                          <p:stCondLst>
                                            <p:cond delay="0"/>
                                          </p:stCondLst>
                                        </p:cTn>
                                        <p:tgtEl>
                                          <p:spTgt spid="38915">
                                            <p:txEl>
                                              <p:pRg st="5" end="5"/>
                                            </p:txEl>
                                          </p:spTgt>
                                        </p:tgtEl>
                                        <p:attrNameLst>
                                          <p:attrName>style.visibility</p:attrName>
                                        </p:attrNameLst>
                                      </p:cBhvr>
                                      <p:to>
                                        <p:strVal val="visible"/>
                                      </p:to>
                                    </p:set>
                                    <p:animEffect transition="in" filter="dissolve">
                                      <p:cBhvr>
                                        <p:cTn id="32" dur="500"/>
                                        <p:tgtEl>
                                          <p:spTgt spid="38915">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9154" name="WordArt 5"/>
          <p:cNvSpPr>
            <a:spLocks noChangeArrowheads="1" noChangeShapeType="1" noTextEdit="1"/>
          </p:cNvSpPr>
          <p:nvPr/>
        </p:nvSpPr>
        <p:spPr bwMode="auto">
          <a:xfrm>
            <a:off x="228600" y="2133600"/>
            <a:ext cx="8686800" cy="4495800"/>
          </a:xfrm>
          <a:prstGeom prst="rect">
            <a:avLst/>
          </a:prstGeom>
        </p:spPr>
        <p:txBody>
          <a:bodyPr wrap="none" fromWordArt="1">
            <a:prstTxWarp prst="textPlain">
              <a:avLst>
                <a:gd name="adj" fmla="val 50000"/>
              </a:avLst>
            </a:prstTxWarp>
          </a:bodyPr>
          <a:lstStyle/>
          <a:p>
            <a:pPr algn="ctr"/>
            <a:r>
              <a:rPr lang="en-US" sz="3600" kern="10">
                <a:ln w="9525">
                  <a:solidFill>
                    <a:srgbClr val="FFCC00"/>
                  </a:solidFill>
                  <a:round/>
                  <a:headEnd/>
                  <a:tailEnd/>
                </a:ln>
                <a:solidFill>
                  <a:srgbClr val="FFFF99">
                    <a:alpha val="78038"/>
                  </a:srgbClr>
                </a:solidFill>
                <a:latin typeface="Arial Black"/>
                <a:ea typeface="Arial Black"/>
                <a:cs typeface="Arial Black"/>
              </a:rPr>
              <a:t>Christ</a:t>
            </a:r>
          </a:p>
        </p:txBody>
      </p:sp>
      <p:sp>
        <p:nvSpPr>
          <p:cNvPr id="49155" name="Text Box 3"/>
          <p:cNvSpPr txBox="1">
            <a:spLocks noChangeArrowheads="1"/>
          </p:cNvSpPr>
          <p:nvPr/>
        </p:nvSpPr>
        <p:spPr bwMode="auto">
          <a:xfrm>
            <a:off x="304800" y="1371600"/>
            <a:ext cx="8610600" cy="5340350"/>
          </a:xfrm>
          <a:prstGeom prst="rect">
            <a:avLst/>
          </a:prstGeom>
          <a:noFill/>
          <a:ln w="9525">
            <a:noFill/>
            <a:miter lim="800000"/>
            <a:headEnd/>
            <a:tailEnd/>
          </a:ln>
        </p:spPr>
        <p:txBody>
          <a:bodyPr>
            <a:prstTxWarp prst="textNoShape">
              <a:avLst/>
            </a:prstTxWarp>
            <a:spAutoFit/>
          </a:bodyPr>
          <a:lstStyle/>
          <a:p>
            <a:pPr>
              <a:lnSpc>
                <a:spcPct val="135000"/>
              </a:lnSpc>
              <a:spcAft>
                <a:spcPts val="600"/>
              </a:spcAft>
            </a:pPr>
            <a:r>
              <a:rPr lang="en-US" sz="2800" b="1"/>
              <a:t>Taught Us How To Treat Them – </a:t>
            </a:r>
          </a:p>
          <a:p>
            <a:pPr>
              <a:lnSpc>
                <a:spcPct val="135000"/>
              </a:lnSpc>
              <a:spcAft>
                <a:spcPts val="600"/>
              </a:spcAft>
            </a:pPr>
            <a:r>
              <a:rPr lang="en-US" sz="2800" b="1"/>
              <a:t>	</a:t>
            </a:r>
            <a:r>
              <a:rPr lang="en-US" sz="2400" b="1"/>
              <a:t>Rev. 2:14-17 -- Hate false doctrine &amp; fight against</a:t>
            </a:r>
          </a:p>
          <a:p>
            <a:pPr>
              <a:lnSpc>
                <a:spcPct val="135000"/>
              </a:lnSpc>
              <a:spcAft>
                <a:spcPts val="600"/>
              </a:spcAft>
            </a:pPr>
            <a:r>
              <a:rPr lang="en-US" sz="2400" b="1"/>
              <a:t>	Rev. 2:20-23, 29 -- Demand repentance</a:t>
            </a:r>
          </a:p>
          <a:p>
            <a:pPr>
              <a:lnSpc>
                <a:spcPct val="135000"/>
              </a:lnSpc>
              <a:spcAft>
                <a:spcPts val="600"/>
              </a:spcAft>
            </a:pPr>
            <a:r>
              <a:rPr lang="en-US" sz="2400" b="1"/>
              <a:t>	Titus 3:10 -- Admonish, then reject </a:t>
            </a:r>
          </a:p>
          <a:p>
            <a:pPr>
              <a:lnSpc>
                <a:spcPct val="135000"/>
              </a:lnSpc>
              <a:spcAft>
                <a:spcPts val="600"/>
              </a:spcAft>
            </a:pPr>
            <a:r>
              <a:rPr lang="en-US" sz="2400" b="1"/>
              <a:t>	2 John 9-11 -- Do not receive </a:t>
            </a:r>
          </a:p>
          <a:p>
            <a:pPr>
              <a:lnSpc>
                <a:spcPct val="135000"/>
              </a:lnSpc>
              <a:spcAft>
                <a:spcPts val="600"/>
              </a:spcAft>
            </a:pPr>
            <a:r>
              <a:rPr lang="en-US" sz="2400" b="1"/>
              <a:t>	1 Tim. 6:3-5 -- Withdraw yourself</a:t>
            </a:r>
          </a:p>
          <a:p>
            <a:pPr>
              <a:lnSpc>
                <a:spcPct val="135000"/>
              </a:lnSpc>
              <a:spcAft>
                <a:spcPts val="600"/>
              </a:spcAft>
            </a:pPr>
            <a:r>
              <a:rPr lang="en-US" sz="2400" b="1"/>
              <a:t>	Rom. 16:17 -- Mark &amp; avoid</a:t>
            </a:r>
          </a:p>
          <a:p>
            <a:pPr>
              <a:lnSpc>
                <a:spcPct val="135000"/>
              </a:lnSpc>
              <a:spcAft>
                <a:spcPts val="600"/>
              </a:spcAft>
            </a:pPr>
            <a:r>
              <a:rPr lang="en-US" sz="2400" b="1"/>
              <a:t>	1 Tim. 1:20 -- Deliver to Satan </a:t>
            </a:r>
          </a:p>
          <a:p>
            <a:pPr>
              <a:lnSpc>
                <a:spcPct val="135000"/>
              </a:lnSpc>
              <a:spcAft>
                <a:spcPts val="600"/>
              </a:spcAft>
            </a:pPr>
            <a:r>
              <a:rPr lang="en-US" sz="2400" b="1"/>
              <a:t>	Titus 1:9-11 -- Convict &amp; stop their mouths</a:t>
            </a:r>
          </a:p>
        </p:txBody>
      </p:sp>
      <p:sp>
        <p:nvSpPr>
          <p:cNvPr id="38916" name="Text Box 4"/>
          <p:cNvSpPr txBox="1">
            <a:spLocks noChangeArrowheads="1"/>
          </p:cNvSpPr>
          <p:nvPr/>
        </p:nvSpPr>
        <p:spPr bwMode="auto">
          <a:xfrm>
            <a:off x="228600" y="501650"/>
            <a:ext cx="8763000" cy="641350"/>
          </a:xfrm>
          <a:prstGeom prst="rect">
            <a:avLst/>
          </a:prstGeom>
          <a:solidFill>
            <a:schemeClr val="accent2"/>
          </a:solidFill>
          <a:ln w="9525">
            <a:noFill/>
            <a:miter lim="800000"/>
            <a:headEnd/>
            <a:tailEnd/>
          </a:ln>
          <a:effectLst/>
        </p:spPr>
        <p:txBody>
          <a:bodyPr>
            <a:prstTxWarp prst="textNoShape">
              <a:avLst/>
            </a:prstTxWarp>
            <a:spAutoFit/>
          </a:bodyPr>
          <a:lstStyle/>
          <a:p>
            <a:pPr algn="ctr">
              <a:spcBef>
                <a:spcPct val="50000"/>
              </a:spcBef>
              <a:defRPr/>
            </a:pPr>
            <a:r>
              <a:rPr lang="en-US" sz="3600" dirty="0">
                <a:solidFill>
                  <a:schemeClr val="bg1"/>
                </a:solidFill>
                <a:effectLst>
                  <a:outerShdw blurRad="38100" dist="38100" dir="2700000" algn="tl">
                    <a:srgbClr val="000000"/>
                  </a:outerShdw>
                </a:effectLst>
                <a:latin typeface="Broadway" pitchFamily="82" charset="0"/>
              </a:rPr>
              <a:t>Dealt With False Teachers Severely</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51202" name="WordArt 2"/>
          <p:cNvSpPr>
            <a:spLocks noChangeArrowheads="1" noChangeShapeType="1" noTextEdit="1"/>
          </p:cNvSpPr>
          <p:nvPr/>
        </p:nvSpPr>
        <p:spPr bwMode="auto">
          <a:xfrm>
            <a:off x="228600" y="1219200"/>
            <a:ext cx="8686800" cy="2514600"/>
          </a:xfrm>
          <a:prstGeom prst="rect">
            <a:avLst/>
          </a:prstGeom>
        </p:spPr>
        <p:txBody>
          <a:bodyPr wrap="none" fromWordArt="1">
            <a:prstTxWarp prst="textPlain">
              <a:avLst>
                <a:gd name="adj" fmla="val 50000"/>
              </a:avLst>
            </a:prstTxWarp>
          </a:bodyPr>
          <a:lstStyle/>
          <a:p>
            <a:pPr algn="ctr"/>
            <a:r>
              <a:rPr lang="en-US" sz="3600" kern="10">
                <a:ln w="9525">
                  <a:solidFill>
                    <a:srgbClr val="FFCC00"/>
                  </a:solidFill>
                  <a:round/>
                  <a:headEnd/>
                  <a:tailEnd/>
                </a:ln>
                <a:solidFill>
                  <a:srgbClr val="FFFF99">
                    <a:alpha val="78038"/>
                  </a:srgbClr>
                </a:solidFill>
                <a:latin typeface="Arial Black"/>
                <a:ea typeface="Arial Black"/>
                <a:cs typeface="Arial Black"/>
              </a:rPr>
              <a:t>Elijah</a:t>
            </a:r>
          </a:p>
        </p:txBody>
      </p:sp>
      <p:sp>
        <p:nvSpPr>
          <p:cNvPr id="51203" name="WordArt 6"/>
          <p:cNvSpPr>
            <a:spLocks noChangeArrowheads="1" noChangeShapeType="1" noTextEdit="1"/>
          </p:cNvSpPr>
          <p:nvPr/>
        </p:nvSpPr>
        <p:spPr bwMode="auto">
          <a:xfrm>
            <a:off x="228600" y="4038600"/>
            <a:ext cx="8686800" cy="2590800"/>
          </a:xfrm>
          <a:prstGeom prst="rect">
            <a:avLst/>
          </a:prstGeom>
        </p:spPr>
        <p:txBody>
          <a:bodyPr wrap="none" fromWordArt="1">
            <a:prstTxWarp prst="textPlain">
              <a:avLst>
                <a:gd name="adj" fmla="val 50000"/>
              </a:avLst>
            </a:prstTxWarp>
          </a:bodyPr>
          <a:lstStyle/>
          <a:p>
            <a:pPr algn="ctr"/>
            <a:r>
              <a:rPr lang="en-US" sz="3600" kern="10">
                <a:ln w="9525">
                  <a:solidFill>
                    <a:srgbClr val="FFCC00"/>
                  </a:solidFill>
                  <a:round/>
                  <a:headEnd/>
                  <a:tailEnd/>
                </a:ln>
                <a:solidFill>
                  <a:srgbClr val="FFFF99">
                    <a:alpha val="78038"/>
                  </a:srgbClr>
                </a:solidFill>
                <a:latin typeface="Arial Black"/>
                <a:ea typeface="Arial Black"/>
                <a:cs typeface="Arial Black"/>
              </a:rPr>
              <a:t>Christ</a:t>
            </a:r>
          </a:p>
        </p:txBody>
      </p:sp>
      <p:sp>
        <p:nvSpPr>
          <p:cNvPr id="40963" name="Text Box 3"/>
          <p:cNvSpPr txBox="1">
            <a:spLocks noChangeArrowheads="1"/>
          </p:cNvSpPr>
          <p:nvPr/>
        </p:nvSpPr>
        <p:spPr bwMode="auto">
          <a:xfrm>
            <a:off x="304800" y="1066800"/>
            <a:ext cx="8610600" cy="5453063"/>
          </a:xfrm>
          <a:prstGeom prst="rect">
            <a:avLst/>
          </a:prstGeom>
          <a:noFill/>
          <a:ln w="9525">
            <a:noFill/>
            <a:miter lim="800000"/>
            <a:headEnd/>
            <a:tailEnd/>
          </a:ln>
        </p:spPr>
        <p:txBody>
          <a:bodyPr>
            <a:prstTxWarp prst="textNoShape">
              <a:avLst/>
            </a:prstTxWarp>
            <a:spAutoFit/>
          </a:bodyPr>
          <a:lstStyle/>
          <a:p>
            <a:pPr>
              <a:lnSpc>
                <a:spcPct val="115000"/>
              </a:lnSpc>
            </a:pPr>
            <a:r>
              <a:rPr lang="en-US" sz="2400" b="1"/>
              <a:t>Then it happened, when Ahab saw Elijah, that Ahab said to him, “Is that you, O troubler of Israel?” (1 Kings 18:17)</a:t>
            </a:r>
          </a:p>
          <a:p>
            <a:pPr>
              <a:lnSpc>
                <a:spcPct val="115000"/>
              </a:lnSpc>
            </a:pPr>
            <a:endParaRPr lang="en-US" sz="1400" b="1"/>
          </a:p>
          <a:p>
            <a:pPr>
              <a:lnSpc>
                <a:spcPct val="115000"/>
              </a:lnSpc>
            </a:pPr>
            <a:r>
              <a:rPr lang="en-US" sz="2400" b="1"/>
              <a:t>So Ahab said to Elijah, “Have you found me, O my enemy?” And he answered, “I have found you, because you have sold yourself to do evil in the sight of the LORD.” (1 Kings 21:20)</a:t>
            </a:r>
          </a:p>
          <a:p>
            <a:pPr>
              <a:lnSpc>
                <a:spcPct val="115000"/>
              </a:lnSpc>
            </a:pPr>
            <a:endParaRPr lang="en-US" sz="1400" b="1"/>
          </a:p>
          <a:p>
            <a:pPr>
              <a:lnSpc>
                <a:spcPct val="115000"/>
              </a:lnSpc>
            </a:pPr>
            <a:r>
              <a:rPr lang="en-US" sz="2400" b="1" u="sng">
                <a:solidFill>
                  <a:srgbClr val="FF0000"/>
                </a:solidFill>
              </a:rPr>
              <a:t>Same Happened To Jesus</a:t>
            </a:r>
          </a:p>
          <a:p>
            <a:pPr>
              <a:lnSpc>
                <a:spcPct val="115000"/>
              </a:lnSpc>
            </a:pPr>
            <a:endParaRPr lang="en-US" sz="1400" b="1"/>
          </a:p>
          <a:p>
            <a:pPr>
              <a:lnSpc>
                <a:spcPct val="115000"/>
              </a:lnSpc>
            </a:pPr>
            <a:r>
              <a:rPr lang="en-US" sz="2400" b="1"/>
              <a:t>And they began to accuse Him, saying, “We found this fellow perverting the nation, and forbidding to pay taxes to Caesar, saying that He Himself is Christ, a King.” (Luke 23:2)</a:t>
            </a:r>
          </a:p>
        </p:txBody>
      </p:sp>
      <p:sp>
        <p:nvSpPr>
          <p:cNvPr id="40964" name="Text Box 4"/>
          <p:cNvSpPr txBox="1">
            <a:spLocks noChangeArrowheads="1"/>
          </p:cNvSpPr>
          <p:nvPr/>
        </p:nvSpPr>
        <p:spPr bwMode="auto">
          <a:xfrm>
            <a:off x="228600" y="152400"/>
            <a:ext cx="8763000" cy="641350"/>
          </a:xfrm>
          <a:prstGeom prst="rect">
            <a:avLst/>
          </a:prstGeom>
          <a:solidFill>
            <a:schemeClr val="accent2"/>
          </a:solidFill>
          <a:ln w="9525">
            <a:noFill/>
            <a:miter lim="800000"/>
            <a:headEnd/>
            <a:tailEnd/>
          </a:ln>
          <a:effectLst/>
        </p:spPr>
        <p:txBody>
          <a:bodyPr>
            <a:prstTxWarp prst="textNoShape">
              <a:avLst/>
            </a:prstTxWarp>
            <a:spAutoFit/>
          </a:bodyPr>
          <a:lstStyle/>
          <a:p>
            <a:pPr algn="ctr">
              <a:spcBef>
                <a:spcPct val="50000"/>
              </a:spcBef>
              <a:defRPr/>
            </a:pPr>
            <a:r>
              <a:rPr lang="en-US" sz="3600">
                <a:solidFill>
                  <a:schemeClr val="bg1"/>
                </a:solidFill>
                <a:effectLst>
                  <a:outerShdw blurRad="38100" dist="38100" dir="2700000" algn="tl">
                    <a:srgbClr val="000000"/>
                  </a:outerShdw>
                </a:effectLst>
                <a:latin typeface="Broadway" pitchFamily="82" charset="0"/>
              </a:rPr>
              <a:t>Falsely Accused &amp; Mistreated</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40963">
                                            <p:txEl>
                                              <p:pRg st="0" end="0"/>
                                            </p:txEl>
                                          </p:spTgt>
                                        </p:tgtEl>
                                        <p:attrNameLst>
                                          <p:attrName>style.visibility</p:attrName>
                                        </p:attrNameLst>
                                      </p:cBhvr>
                                      <p:to>
                                        <p:strVal val="visible"/>
                                      </p:to>
                                    </p:set>
                                    <p:animEffect transition="in" filter="dissolve">
                                      <p:cBhvr>
                                        <p:cTn id="7" dur="500"/>
                                        <p:tgtEl>
                                          <p:spTgt spid="4096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nodeType="clickEffect">
                                  <p:stCondLst>
                                    <p:cond delay="0"/>
                                  </p:stCondLst>
                                  <p:childTnLst>
                                    <p:set>
                                      <p:cBhvr>
                                        <p:cTn id="11" dur="1" fill="hold">
                                          <p:stCondLst>
                                            <p:cond delay="0"/>
                                          </p:stCondLst>
                                        </p:cTn>
                                        <p:tgtEl>
                                          <p:spTgt spid="40963">
                                            <p:txEl>
                                              <p:pRg st="2" end="2"/>
                                            </p:txEl>
                                          </p:spTgt>
                                        </p:tgtEl>
                                        <p:attrNameLst>
                                          <p:attrName>style.visibility</p:attrName>
                                        </p:attrNameLst>
                                      </p:cBhvr>
                                      <p:to>
                                        <p:strVal val="visible"/>
                                      </p:to>
                                    </p:set>
                                    <p:animEffect transition="in" filter="dissolve">
                                      <p:cBhvr>
                                        <p:cTn id="12" dur="500"/>
                                        <p:tgtEl>
                                          <p:spTgt spid="4096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nodeType="clickEffect">
                                  <p:stCondLst>
                                    <p:cond delay="0"/>
                                  </p:stCondLst>
                                  <p:childTnLst>
                                    <p:set>
                                      <p:cBhvr>
                                        <p:cTn id="16" dur="1" fill="hold">
                                          <p:stCondLst>
                                            <p:cond delay="0"/>
                                          </p:stCondLst>
                                        </p:cTn>
                                        <p:tgtEl>
                                          <p:spTgt spid="40963">
                                            <p:txEl>
                                              <p:pRg st="4" end="4"/>
                                            </p:txEl>
                                          </p:spTgt>
                                        </p:tgtEl>
                                        <p:attrNameLst>
                                          <p:attrName>style.visibility</p:attrName>
                                        </p:attrNameLst>
                                      </p:cBhvr>
                                      <p:to>
                                        <p:strVal val="visible"/>
                                      </p:to>
                                    </p:set>
                                    <p:animEffect transition="in" filter="dissolve">
                                      <p:cBhvr>
                                        <p:cTn id="17" dur="500"/>
                                        <p:tgtEl>
                                          <p:spTgt spid="40963">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nodeType="clickEffect">
                                  <p:stCondLst>
                                    <p:cond delay="0"/>
                                  </p:stCondLst>
                                  <p:childTnLst>
                                    <p:set>
                                      <p:cBhvr>
                                        <p:cTn id="21" dur="1" fill="hold">
                                          <p:stCondLst>
                                            <p:cond delay="0"/>
                                          </p:stCondLst>
                                        </p:cTn>
                                        <p:tgtEl>
                                          <p:spTgt spid="40963">
                                            <p:txEl>
                                              <p:pRg st="6" end="6"/>
                                            </p:txEl>
                                          </p:spTgt>
                                        </p:tgtEl>
                                        <p:attrNameLst>
                                          <p:attrName>style.visibility</p:attrName>
                                        </p:attrNameLst>
                                      </p:cBhvr>
                                      <p:to>
                                        <p:strVal val="visible"/>
                                      </p:to>
                                    </p:set>
                                    <p:animEffect transition="in" filter="dissolve">
                                      <p:cBhvr>
                                        <p:cTn id="22" dur="500"/>
                                        <p:tgtEl>
                                          <p:spTgt spid="4096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53250" name="WordArt 7"/>
          <p:cNvSpPr>
            <a:spLocks noChangeArrowheads="1" noChangeShapeType="1" noTextEdit="1"/>
          </p:cNvSpPr>
          <p:nvPr/>
        </p:nvSpPr>
        <p:spPr bwMode="auto">
          <a:xfrm>
            <a:off x="228600" y="4343400"/>
            <a:ext cx="8686800" cy="2286000"/>
          </a:xfrm>
          <a:prstGeom prst="rect">
            <a:avLst/>
          </a:prstGeom>
        </p:spPr>
        <p:txBody>
          <a:bodyPr wrap="none" fromWordArt="1">
            <a:prstTxWarp prst="textPlain">
              <a:avLst>
                <a:gd name="adj" fmla="val 50000"/>
              </a:avLst>
            </a:prstTxWarp>
          </a:bodyPr>
          <a:lstStyle/>
          <a:p>
            <a:pPr algn="ctr"/>
            <a:r>
              <a:rPr lang="en-US" sz="3600" kern="10">
                <a:ln w="9525">
                  <a:solidFill>
                    <a:srgbClr val="FFCC00"/>
                  </a:solidFill>
                  <a:round/>
                  <a:headEnd/>
                  <a:tailEnd/>
                </a:ln>
                <a:solidFill>
                  <a:srgbClr val="FFFF99">
                    <a:alpha val="78038"/>
                  </a:srgbClr>
                </a:solidFill>
                <a:latin typeface="Arial Black"/>
                <a:ea typeface="Arial Black"/>
                <a:cs typeface="Arial Black"/>
              </a:rPr>
              <a:t>John the Baptizer</a:t>
            </a:r>
          </a:p>
        </p:txBody>
      </p:sp>
      <p:sp>
        <p:nvSpPr>
          <p:cNvPr id="53251" name="WordArt 6"/>
          <p:cNvSpPr>
            <a:spLocks noChangeArrowheads="1" noChangeShapeType="1" noTextEdit="1"/>
          </p:cNvSpPr>
          <p:nvPr/>
        </p:nvSpPr>
        <p:spPr bwMode="auto">
          <a:xfrm>
            <a:off x="228600" y="1143000"/>
            <a:ext cx="8686800" cy="2819400"/>
          </a:xfrm>
          <a:prstGeom prst="rect">
            <a:avLst/>
          </a:prstGeom>
        </p:spPr>
        <p:txBody>
          <a:bodyPr wrap="none" fromWordArt="1">
            <a:prstTxWarp prst="textPlain">
              <a:avLst>
                <a:gd name="adj" fmla="val 50000"/>
              </a:avLst>
            </a:prstTxWarp>
          </a:bodyPr>
          <a:lstStyle/>
          <a:p>
            <a:pPr algn="ctr"/>
            <a:r>
              <a:rPr lang="en-US" sz="3600" kern="10">
                <a:ln w="9525">
                  <a:solidFill>
                    <a:srgbClr val="FFCC00"/>
                  </a:solidFill>
                  <a:round/>
                  <a:headEnd/>
                  <a:tailEnd/>
                </a:ln>
                <a:solidFill>
                  <a:srgbClr val="FFFF99">
                    <a:alpha val="78038"/>
                  </a:srgbClr>
                </a:solidFill>
                <a:latin typeface="Arial Black"/>
                <a:ea typeface="Arial Black"/>
                <a:cs typeface="Arial Black"/>
              </a:rPr>
              <a:t>Hanani</a:t>
            </a:r>
          </a:p>
        </p:txBody>
      </p:sp>
      <p:sp>
        <p:nvSpPr>
          <p:cNvPr id="43012" name="Text Box 4"/>
          <p:cNvSpPr txBox="1">
            <a:spLocks noChangeArrowheads="1"/>
          </p:cNvSpPr>
          <p:nvPr/>
        </p:nvSpPr>
        <p:spPr bwMode="auto">
          <a:xfrm>
            <a:off x="304800" y="1066800"/>
            <a:ext cx="8610600" cy="4984750"/>
          </a:xfrm>
          <a:prstGeom prst="rect">
            <a:avLst/>
          </a:prstGeom>
          <a:noFill/>
          <a:ln w="9525">
            <a:noFill/>
            <a:miter lim="800000"/>
            <a:headEnd/>
            <a:tailEnd/>
          </a:ln>
        </p:spPr>
        <p:txBody>
          <a:bodyPr>
            <a:prstTxWarp prst="textNoShape">
              <a:avLst/>
            </a:prstTxWarp>
            <a:spAutoFit/>
          </a:bodyPr>
          <a:lstStyle/>
          <a:p>
            <a:pPr>
              <a:lnSpc>
                <a:spcPct val="120000"/>
              </a:lnSpc>
            </a:pPr>
            <a:r>
              <a:rPr lang="en-US" sz="2000" b="1"/>
              <a:t>And at that time Hanani the seer came to Asa king of Judah, and said to him: “Because you have relied on the king of Syria, and have not relied on the LORD your God, therefore the army of the king of Syria has escaped from your hand…For the eyes of the LORD run to and fro throughout the whole earth, to show Himself strong on behalf of those whose heart is loyal to Him.  In this you have done foolishly; therefore from now on you shall have wars.” (2 Chron. 16:7-9)</a:t>
            </a:r>
          </a:p>
          <a:p>
            <a:pPr>
              <a:lnSpc>
                <a:spcPct val="120000"/>
              </a:lnSpc>
            </a:pPr>
            <a:endParaRPr lang="en-US" sz="1400" b="1"/>
          </a:p>
          <a:p>
            <a:pPr>
              <a:lnSpc>
                <a:spcPct val="120000"/>
              </a:lnSpc>
            </a:pPr>
            <a:r>
              <a:rPr lang="en-US" sz="2000" b="1"/>
              <a:t>Then Asa was angry with the seer, and put him in prison, for he was enraged at him because of this…(2 Chron. 16:10)</a:t>
            </a:r>
          </a:p>
          <a:p>
            <a:pPr>
              <a:lnSpc>
                <a:spcPct val="120000"/>
              </a:lnSpc>
            </a:pPr>
            <a:endParaRPr lang="en-US" sz="1400" b="1"/>
          </a:p>
          <a:p>
            <a:pPr>
              <a:lnSpc>
                <a:spcPct val="120000"/>
              </a:lnSpc>
            </a:pPr>
            <a:r>
              <a:rPr lang="en-US" sz="2000" b="1"/>
              <a:t>Because John had said to him, “It is not lawful for you to have her.” And although he wanted to put him to death, he feared the multitude, because they counted him as a prophet. (Matt. 14:4-5)</a:t>
            </a:r>
          </a:p>
        </p:txBody>
      </p:sp>
      <p:sp>
        <p:nvSpPr>
          <p:cNvPr id="43013" name="Text Box 5"/>
          <p:cNvSpPr txBox="1">
            <a:spLocks noChangeArrowheads="1"/>
          </p:cNvSpPr>
          <p:nvPr/>
        </p:nvSpPr>
        <p:spPr bwMode="auto">
          <a:xfrm>
            <a:off x="228600" y="152400"/>
            <a:ext cx="8763000" cy="641350"/>
          </a:xfrm>
          <a:prstGeom prst="rect">
            <a:avLst/>
          </a:prstGeom>
          <a:solidFill>
            <a:schemeClr val="accent2"/>
          </a:solidFill>
          <a:ln w="9525">
            <a:noFill/>
            <a:miter lim="800000"/>
            <a:headEnd/>
            <a:tailEnd/>
          </a:ln>
          <a:effectLst/>
        </p:spPr>
        <p:txBody>
          <a:bodyPr>
            <a:prstTxWarp prst="textNoShape">
              <a:avLst/>
            </a:prstTxWarp>
            <a:spAutoFit/>
          </a:bodyPr>
          <a:lstStyle/>
          <a:p>
            <a:pPr algn="ctr">
              <a:spcBef>
                <a:spcPct val="50000"/>
              </a:spcBef>
              <a:defRPr/>
            </a:pPr>
            <a:r>
              <a:rPr lang="en-US" sz="3600">
                <a:solidFill>
                  <a:schemeClr val="bg1"/>
                </a:solidFill>
                <a:effectLst>
                  <a:outerShdw blurRad="38100" dist="38100" dir="2700000" algn="tl">
                    <a:srgbClr val="000000"/>
                  </a:outerShdw>
                </a:effectLst>
                <a:latin typeface="Broadway" pitchFamily="82" charset="0"/>
              </a:rPr>
              <a:t>Falsely Accused &amp; Mistreated</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43012">
                                            <p:txEl>
                                              <p:pRg st="0" end="0"/>
                                            </p:txEl>
                                          </p:spTgt>
                                        </p:tgtEl>
                                        <p:attrNameLst>
                                          <p:attrName>style.visibility</p:attrName>
                                        </p:attrNameLst>
                                      </p:cBhvr>
                                      <p:to>
                                        <p:strVal val="visible"/>
                                      </p:to>
                                    </p:set>
                                    <p:animEffect transition="in" filter="dissolve">
                                      <p:cBhvr>
                                        <p:cTn id="7" dur="500"/>
                                        <p:tgtEl>
                                          <p:spTgt spid="4301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nodeType="clickEffect">
                                  <p:stCondLst>
                                    <p:cond delay="0"/>
                                  </p:stCondLst>
                                  <p:childTnLst>
                                    <p:set>
                                      <p:cBhvr>
                                        <p:cTn id="11" dur="1" fill="hold">
                                          <p:stCondLst>
                                            <p:cond delay="0"/>
                                          </p:stCondLst>
                                        </p:cTn>
                                        <p:tgtEl>
                                          <p:spTgt spid="43012">
                                            <p:txEl>
                                              <p:pRg st="2" end="2"/>
                                            </p:txEl>
                                          </p:spTgt>
                                        </p:tgtEl>
                                        <p:attrNameLst>
                                          <p:attrName>style.visibility</p:attrName>
                                        </p:attrNameLst>
                                      </p:cBhvr>
                                      <p:to>
                                        <p:strVal val="visible"/>
                                      </p:to>
                                    </p:set>
                                    <p:animEffect transition="in" filter="dissolve">
                                      <p:cBhvr>
                                        <p:cTn id="12" dur="500"/>
                                        <p:tgtEl>
                                          <p:spTgt spid="43012">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nodeType="clickEffect">
                                  <p:stCondLst>
                                    <p:cond delay="0"/>
                                  </p:stCondLst>
                                  <p:childTnLst>
                                    <p:set>
                                      <p:cBhvr>
                                        <p:cTn id="16" dur="1" fill="hold">
                                          <p:stCondLst>
                                            <p:cond delay="0"/>
                                          </p:stCondLst>
                                        </p:cTn>
                                        <p:tgtEl>
                                          <p:spTgt spid="43012">
                                            <p:txEl>
                                              <p:pRg st="4" end="4"/>
                                            </p:txEl>
                                          </p:spTgt>
                                        </p:tgtEl>
                                        <p:attrNameLst>
                                          <p:attrName>style.visibility</p:attrName>
                                        </p:attrNameLst>
                                      </p:cBhvr>
                                      <p:to>
                                        <p:strVal val="visible"/>
                                      </p:to>
                                    </p:set>
                                    <p:animEffect transition="in" filter="dissolve">
                                      <p:cBhvr>
                                        <p:cTn id="17" dur="500"/>
                                        <p:tgtEl>
                                          <p:spTgt spid="43012">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55298" name="WordArt 4"/>
          <p:cNvSpPr>
            <a:spLocks noChangeArrowheads="1" noChangeShapeType="1" noTextEdit="1"/>
          </p:cNvSpPr>
          <p:nvPr/>
        </p:nvSpPr>
        <p:spPr bwMode="auto">
          <a:xfrm>
            <a:off x="228600" y="1143000"/>
            <a:ext cx="8686800" cy="2514600"/>
          </a:xfrm>
          <a:prstGeom prst="rect">
            <a:avLst/>
          </a:prstGeom>
        </p:spPr>
        <p:txBody>
          <a:bodyPr wrap="none" fromWordArt="1">
            <a:prstTxWarp prst="textPlain">
              <a:avLst>
                <a:gd name="adj" fmla="val 50000"/>
              </a:avLst>
            </a:prstTxWarp>
          </a:bodyPr>
          <a:lstStyle/>
          <a:p>
            <a:pPr algn="ctr"/>
            <a:r>
              <a:rPr lang="en-US" sz="3600" kern="10">
                <a:ln w="9525">
                  <a:solidFill>
                    <a:srgbClr val="FFCC00"/>
                  </a:solidFill>
                  <a:round/>
                  <a:headEnd/>
                  <a:tailEnd/>
                </a:ln>
                <a:solidFill>
                  <a:srgbClr val="FFFF99">
                    <a:alpha val="78038"/>
                  </a:srgbClr>
                </a:solidFill>
                <a:latin typeface="Arial Black"/>
                <a:ea typeface="Arial Black"/>
                <a:cs typeface="Arial Black"/>
              </a:rPr>
              <a:t>Elijah</a:t>
            </a:r>
          </a:p>
        </p:txBody>
      </p:sp>
      <p:sp>
        <p:nvSpPr>
          <p:cNvPr id="55299" name="WordArt 5"/>
          <p:cNvSpPr>
            <a:spLocks noChangeArrowheads="1" noChangeShapeType="1" noTextEdit="1"/>
          </p:cNvSpPr>
          <p:nvPr/>
        </p:nvSpPr>
        <p:spPr bwMode="auto">
          <a:xfrm>
            <a:off x="228600" y="3962400"/>
            <a:ext cx="8686800" cy="2590800"/>
          </a:xfrm>
          <a:prstGeom prst="rect">
            <a:avLst/>
          </a:prstGeom>
        </p:spPr>
        <p:txBody>
          <a:bodyPr wrap="none" fromWordArt="1">
            <a:prstTxWarp prst="textPlain">
              <a:avLst>
                <a:gd name="adj" fmla="val 50000"/>
              </a:avLst>
            </a:prstTxWarp>
          </a:bodyPr>
          <a:lstStyle/>
          <a:p>
            <a:pPr algn="ctr"/>
            <a:r>
              <a:rPr lang="en-US" sz="3600" kern="10">
                <a:ln w="9525">
                  <a:solidFill>
                    <a:srgbClr val="FFCC00"/>
                  </a:solidFill>
                  <a:round/>
                  <a:headEnd/>
                  <a:tailEnd/>
                </a:ln>
                <a:solidFill>
                  <a:srgbClr val="FFFF99">
                    <a:alpha val="78038"/>
                  </a:srgbClr>
                </a:solidFill>
                <a:latin typeface="Arial Black"/>
                <a:ea typeface="Arial Black"/>
                <a:cs typeface="Arial Black"/>
              </a:rPr>
              <a:t>Christ</a:t>
            </a:r>
          </a:p>
        </p:txBody>
      </p:sp>
      <p:sp>
        <p:nvSpPr>
          <p:cNvPr id="45058" name="Text Box 2"/>
          <p:cNvSpPr txBox="1">
            <a:spLocks noChangeArrowheads="1"/>
          </p:cNvSpPr>
          <p:nvPr/>
        </p:nvSpPr>
        <p:spPr bwMode="auto">
          <a:xfrm>
            <a:off x="304800" y="1066800"/>
            <a:ext cx="8610600" cy="5562600"/>
          </a:xfrm>
          <a:prstGeom prst="rect">
            <a:avLst/>
          </a:prstGeom>
          <a:noFill/>
          <a:ln w="9525">
            <a:noFill/>
            <a:miter lim="800000"/>
            <a:headEnd/>
            <a:tailEnd/>
          </a:ln>
        </p:spPr>
        <p:txBody>
          <a:bodyPr>
            <a:prstTxWarp prst="textNoShape">
              <a:avLst/>
            </a:prstTxWarp>
            <a:spAutoFit/>
          </a:bodyPr>
          <a:lstStyle/>
          <a:p>
            <a:pPr>
              <a:lnSpc>
                <a:spcPct val="120000"/>
              </a:lnSpc>
            </a:pPr>
            <a:r>
              <a:rPr lang="en-US" sz="2800" b="1"/>
              <a:t>Elijah </a:t>
            </a:r>
            <a:r>
              <a:rPr lang="en-US" sz="2800" b="1">
                <a:sym typeface="Wingdings" charset="2"/>
              </a:rPr>
              <a:t></a:t>
            </a:r>
            <a:r>
              <a:rPr lang="en-US" sz="2800" b="1">
                <a:solidFill>
                  <a:srgbClr val="FF0000"/>
                </a:solidFill>
                <a:sym typeface="Wingdings" charset="2"/>
              </a:rPr>
              <a:t>Go</a:t>
            </a:r>
          </a:p>
          <a:p>
            <a:pPr>
              <a:lnSpc>
                <a:spcPct val="120000"/>
              </a:lnSpc>
            </a:pPr>
            <a:r>
              <a:rPr lang="en-US" sz="2800" b="1">
                <a:sym typeface="Wingdings" charset="2"/>
              </a:rPr>
              <a:t>Elijah  </a:t>
            </a:r>
            <a:r>
              <a:rPr lang="en-US" sz="2800" b="1">
                <a:solidFill>
                  <a:srgbClr val="009900"/>
                </a:solidFill>
                <a:sym typeface="Wingdings" charset="2"/>
              </a:rPr>
              <a:t>Went</a:t>
            </a:r>
          </a:p>
          <a:p>
            <a:pPr>
              <a:lnSpc>
                <a:spcPct val="120000"/>
              </a:lnSpc>
            </a:pPr>
            <a:r>
              <a:rPr lang="en-US" sz="2800" b="1">
                <a:sym typeface="Wingdings" charset="2"/>
              </a:rPr>
              <a:t>Elijah  </a:t>
            </a:r>
            <a:r>
              <a:rPr lang="en-US" sz="2800" b="1">
                <a:solidFill>
                  <a:srgbClr val="FF0000"/>
                </a:solidFill>
                <a:sym typeface="Wingdings" charset="2"/>
              </a:rPr>
              <a:t>Speak</a:t>
            </a:r>
          </a:p>
          <a:p>
            <a:pPr>
              <a:lnSpc>
                <a:spcPct val="120000"/>
              </a:lnSpc>
            </a:pPr>
            <a:r>
              <a:rPr lang="en-US" sz="2800" b="1">
                <a:sym typeface="Wingdings" charset="2"/>
              </a:rPr>
              <a:t>Elijah  </a:t>
            </a:r>
            <a:r>
              <a:rPr lang="en-US" sz="2800" b="1">
                <a:solidFill>
                  <a:srgbClr val="009900"/>
                </a:solidFill>
                <a:sym typeface="Wingdings" charset="2"/>
              </a:rPr>
              <a:t>Spoke</a:t>
            </a:r>
          </a:p>
          <a:p>
            <a:pPr>
              <a:lnSpc>
                <a:spcPct val="120000"/>
              </a:lnSpc>
            </a:pPr>
            <a:endParaRPr lang="en-US" sz="2400" b="1">
              <a:sym typeface="Wingdings" charset="2"/>
            </a:endParaRPr>
          </a:p>
          <a:p>
            <a:r>
              <a:rPr lang="en-US" sz="2400" b="1">
                <a:sym typeface="Wingdings" charset="2"/>
              </a:rPr>
              <a:t>For I have come down from heaven, not to do My own will, but the will of Him who sent Me. (Jn. 6:38)</a:t>
            </a:r>
          </a:p>
          <a:p>
            <a:endParaRPr lang="en-US" sz="1400" b="1">
              <a:sym typeface="Wingdings" charset="2"/>
            </a:endParaRPr>
          </a:p>
          <a:p>
            <a:r>
              <a:rPr lang="en-US" sz="2400" b="1">
                <a:sym typeface="Wingdings" charset="2"/>
              </a:rPr>
              <a:t>And being found in appearance as a man, He humbled Himself and became obedient to the point of death, even the death of the cross. (Phil. 2:8)</a:t>
            </a:r>
          </a:p>
          <a:p>
            <a:endParaRPr lang="en-US" sz="1400" b="1">
              <a:sym typeface="Wingdings" charset="2"/>
            </a:endParaRPr>
          </a:p>
          <a:p>
            <a:r>
              <a:rPr lang="en-US" sz="2400" b="1"/>
              <a:t>And having been perfected, He became the author of eternal salvation to all who obey Him. (Heb. 5:9)</a:t>
            </a:r>
          </a:p>
        </p:txBody>
      </p:sp>
      <p:sp>
        <p:nvSpPr>
          <p:cNvPr id="45059" name="Text Box 3"/>
          <p:cNvSpPr txBox="1">
            <a:spLocks noChangeArrowheads="1"/>
          </p:cNvSpPr>
          <p:nvPr/>
        </p:nvSpPr>
        <p:spPr bwMode="auto">
          <a:xfrm>
            <a:off x="228600" y="152400"/>
            <a:ext cx="8763000" cy="641350"/>
          </a:xfrm>
          <a:prstGeom prst="rect">
            <a:avLst/>
          </a:prstGeom>
          <a:solidFill>
            <a:schemeClr val="accent2"/>
          </a:solidFill>
          <a:ln w="9525">
            <a:noFill/>
            <a:miter lim="800000"/>
            <a:headEnd/>
            <a:tailEnd/>
          </a:ln>
          <a:effectLst/>
        </p:spPr>
        <p:txBody>
          <a:bodyPr>
            <a:prstTxWarp prst="textNoShape">
              <a:avLst/>
            </a:prstTxWarp>
            <a:spAutoFit/>
          </a:bodyPr>
          <a:lstStyle/>
          <a:p>
            <a:pPr algn="ctr">
              <a:spcBef>
                <a:spcPct val="50000"/>
              </a:spcBef>
              <a:defRPr/>
            </a:pPr>
            <a:r>
              <a:rPr lang="en-US" sz="3600">
                <a:solidFill>
                  <a:schemeClr val="bg1"/>
                </a:solidFill>
                <a:effectLst>
                  <a:outerShdw blurRad="38100" dist="38100" dir="2700000" algn="tl">
                    <a:srgbClr val="000000"/>
                  </a:outerShdw>
                </a:effectLst>
                <a:latin typeface="Broadway" pitchFamily="82" charset="0"/>
              </a:rPr>
              <a:t>Elijah &amp; Christ Both Obeyed God!</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45058">
                                            <p:txEl>
                                              <p:pRg st="0" end="0"/>
                                            </p:txEl>
                                          </p:spTgt>
                                        </p:tgtEl>
                                        <p:attrNameLst>
                                          <p:attrName>style.visibility</p:attrName>
                                        </p:attrNameLst>
                                      </p:cBhvr>
                                      <p:to>
                                        <p:strVal val="visible"/>
                                      </p:to>
                                    </p:set>
                                    <p:animEffect transition="in" filter="dissolve">
                                      <p:cBhvr>
                                        <p:cTn id="7" dur="500"/>
                                        <p:tgtEl>
                                          <p:spTgt spid="45058">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nodeType="clickEffect">
                                  <p:stCondLst>
                                    <p:cond delay="0"/>
                                  </p:stCondLst>
                                  <p:childTnLst>
                                    <p:set>
                                      <p:cBhvr>
                                        <p:cTn id="11" dur="1" fill="hold">
                                          <p:stCondLst>
                                            <p:cond delay="0"/>
                                          </p:stCondLst>
                                        </p:cTn>
                                        <p:tgtEl>
                                          <p:spTgt spid="45058">
                                            <p:txEl>
                                              <p:pRg st="1" end="1"/>
                                            </p:txEl>
                                          </p:spTgt>
                                        </p:tgtEl>
                                        <p:attrNameLst>
                                          <p:attrName>style.visibility</p:attrName>
                                        </p:attrNameLst>
                                      </p:cBhvr>
                                      <p:to>
                                        <p:strVal val="visible"/>
                                      </p:to>
                                    </p:set>
                                    <p:animEffect transition="in" filter="dissolve">
                                      <p:cBhvr>
                                        <p:cTn id="12" dur="500"/>
                                        <p:tgtEl>
                                          <p:spTgt spid="45058">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nodeType="clickEffect">
                                  <p:stCondLst>
                                    <p:cond delay="0"/>
                                  </p:stCondLst>
                                  <p:childTnLst>
                                    <p:set>
                                      <p:cBhvr>
                                        <p:cTn id="16" dur="1" fill="hold">
                                          <p:stCondLst>
                                            <p:cond delay="0"/>
                                          </p:stCondLst>
                                        </p:cTn>
                                        <p:tgtEl>
                                          <p:spTgt spid="45058">
                                            <p:txEl>
                                              <p:pRg st="2" end="2"/>
                                            </p:txEl>
                                          </p:spTgt>
                                        </p:tgtEl>
                                        <p:attrNameLst>
                                          <p:attrName>style.visibility</p:attrName>
                                        </p:attrNameLst>
                                      </p:cBhvr>
                                      <p:to>
                                        <p:strVal val="visible"/>
                                      </p:to>
                                    </p:set>
                                    <p:animEffect transition="in" filter="dissolve">
                                      <p:cBhvr>
                                        <p:cTn id="17" dur="500"/>
                                        <p:tgtEl>
                                          <p:spTgt spid="45058">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nodeType="clickEffect">
                                  <p:stCondLst>
                                    <p:cond delay="0"/>
                                  </p:stCondLst>
                                  <p:childTnLst>
                                    <p:set>
                                      <p:cBhvr>
                                        <p:cTn id="21" dur="1" fill="hold">
                                          <p:stCondLst>
                                            <p:cond delay="0"/>
                                          </p:stCondLst>
                                        </p:cTn>
                                        <p:tgtEl>
                                          <p:spTgt spid="45058">
                                            <p:txEl>
                                              <p:pRg st="3" end="3"/>
                                            </p:txEl>
                                          </p:spTgt>
                                        </p:tgtEl>
                                        <p:attrNameLst>
                                          <p:attrName>style.visibility</p:attrName>
                                        </p:attrNameLst>
                                      </p:cBhvr>
                                      <p:to>
                                        <p:strVal val="visible"/>
                                      </p:to>
                                    </p:set>
                                    <p:animEffect transition="in" filter="dissolve">
                                      <p:cBhvr>
                                        <p:cTn id="22" dur="500"/>
                                        <p:tgtEl>
                                          <p:spTgt spid="45058">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9" presetClass="entr" presetSubtype="0" fill="hold" nodeType="clickEffect">
                                  <p:stCondLst>
                                    <p:cond delay="0"/>
                                  </p:stCondLst>
                                  <p:childTnLst>
                                    <p:set>
                                      <p:cBhvr>
                                        <p:cTn id="26" dur="1" fill="hold">
                                          <p:stCondLst>
                                            <p:cond delay="0"/>
                                          </p:stCondLst>
                                        </p:cTn>
                                        <p:tgtEl>
                                          <p:spTgt spid="45058">
                                            <p:txEl>
                                              <p:pRg st="5" end="5"/>
                                            </p:txEl>
                                          </p:spTgt>
                                        </p:tgtEl>
                                        <p:attrNameLst>
                                          <p:attrName>style.visibility</p:attrName>
                                        </p:attrNameLst>
                                      </p:cBhvr>
                                      <p:to>
                                        <p:strVal val="visible"/>
                                      </p:to>
                                    </p:set>
                                    <p:animEffect transition="in" filter="dissolve">
                                      <p:cBhvr>
                                        <p:cTn id="27" dur="500"/>
                                        <p:tgtEl>
                                          <p:spTgt spid="45058">
                                            <p:txEl>
                                              <p:pRg st="5" end="5"/>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9" presetClass="entr" presetSubtype="0" fill="hold" nodeType="clickEffect">
                                  <p:stCondLst>
                                    <p:cond delay="0"/>
                                  </p:stCondLst>
                                  <p:childTnLst>
                                    <p:set>
                                      <p:cBhvr>
                                        <p:cTn id="31" dur="1" fill="hold">
                                          <p:stCondLst>
                                            <p:cond delay="0"/>
                                          </p:stCondLst>
                                        </p:cTn>
                                        <p:tgtEl>
                                          <p:spTgt spid="45058">
                                            <p:txEl>
                                              <p:pRg st="7" end="7"/>
                                            </p:txEl>
                                          </p:spTgt>
                                        </p:tgtEl>
                                        <p:attrNameLst>
                                          <p:attrName>style.visibility</p:attrName>
                                        </p:attrNameLst>
                                      </p:cBhvr>
                                      <p:to>
                                        <p:strVal val="visible"/>
                                      </p:to>
                                    </p:set>
                                    <p:animEffect transition="in" filter="dissolve">
                                      <p:cBhvr>
                                        <p:cTn id="32" dur="500"/>
                                        <p:tgtEl>
                                          <p:spTgt spid="45058">
                                            <p:txEl>
                                              <p:pRg st="7" end="7"/>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9" presetClass="entr" presetSubtype="0" fill="hold" nodeType="clickEffect">
                                  <p:stCondLst>
                                    <p:cond delay="0"/>
                                  </p:stCondLst>
                                  <p:childTnLst>
                                    <p:set>
                                      <p:cBhvr>
                                        <p:cTn id="36" dur="1" fill="hold">
                                          <p:stCondLst>
                                            <p:cond delay="0"/>
                                          </p:stCondLst>
                                        </p:cTn>
                                        <p:tgtEl>
                                          <p:spTgt spid="45058">
                                            <p:txEl>
                                              <p:pRg st="9" end="9"/>
                                            </p:txEl>
                                          </p:spTgt>
                                        </p:tgtEl>
                                        <p:attrNameLst>
                                          <p:attrName>style.visibility</p:attrName>
                                        </p:attrNameLst>
                                      </p:cBhvr>
                                      <p:to>
                                        <p:strVal val="visible"/>
                                      </p:to>
                                    </p:set>
                                    <p:animEffect transition="in" filter="dissolve">
                                      <p:cBhvr>
                                        <p:cTn id="37" dur="500"/>
                                        <p:tgtEl>
                                          <p:spTgt spid="45058">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57346" name="Rectangle 4"/>
          <p:cNvSpPr>
            <a:spLocks noGrp="1" noChangeArrowheads="1"/>
          </p:cNvSpPr>
          <p:nvPr>
            <p:ph type="title"/>
          </p:nvPr>
        </p:nvSpPr>
        <p:spPr/>
        <p:txBody>
          <a:bodyPr/>
          <a:lstStyle/>
          <a:p>
            <a:pPr eaLnBrk="1" hangingPunct="1"/>
            <a:r>
              <a:rPr lang="en-US" sz="4800" b="1"/>
              <a:t>Preaching Like Elijah</a:t>
            </a:r>
          </a:p>
        </p:txBody>
      </p:sp>
      <p:sp>
        <p:nvSpPr>
          <p:cNvPr id="57347" name="Rectangle 5"/>
          <p:cNvSpPr>
            <a:spLocks noGrp="1" noChangeArrowheads="1"/>
          </p:cNvSpPr>
          <p:nvPr>
            <p:ph type="body" idx="1"/>
          </p:nvPr>
        </p:nvSpPr>
        <p:spPr>
          <a:xfrm>
            <a:off x="228600" y="1600200"/>
            <a:ext cx="8686800" cy="4876800"/>
          </a:xfrm>
        </p:spPr>
        <p:txBody>
          <a:bodyPr/>
          <a:lstStyle/>
          <a:p>
            <a:pPr eaLnBrk="1" hangingPunct="1">
              <a:lnSpc>
                <a:spcPct val="125000"/>
              </a:lnSpc>
            </a:pPr>
            <a:r>
              <a:rPr lang="en-US" sz="3600" b="1"/>
              <a:t>Concern for lost souls</a:t>
            </a:r>
          </a:p>
          <a:p>
            <a:pPr eaLnBrk="1" hangingPunct="1">
              <a:lnSpc>
                <a:spcPct val="125000"/>
              </a:lnSpc>
            </a:pPr>
            <a:r>
              <a:rPr lang="en-US" sz="3600" b="1"/>
              <a:t>Willingness to confront error</a:t>
            </a:r>
          </a:p>
          <a:p>
            <a:pPr eaLnBrk="1" hangingPunct="1">
              <a:lnSpc>
                <a:spcPct val="125000"/>
              </a:lnSpc>
            </a:pPr>
            <a:r>
              <a:rPr lang="en-US" sz="3600" b="1"/>
              <a:t>Dealt severely with false teachers</a:t>
            </a:r>
          </a:p>
          <a:p>
            <a:pPr eaLnBrk="1" hangingPunct="1">
              <a:lnSpc>
                <a:spcPct val="125000"/>
              </a:lnSpc>
            </a:pPr>
            <a:r>
              <a:rPr lang="en-US" sz="3600" b="1"/>
              <a:t>Endure false accusations</a:t>
            </a:r>
          </a:p>
          <a:p>
            <a:pPr eaLnBrk="1" hangingPunct="1">
              <a:lnSpc>
                <a:spcPct val="125000"/>
              </a:lnSpc>
            </a:pPr>
            <a:r>
              <a:rPr lang="en-US" sz="3600" b="1"/>
              <a:t>Obeyed God</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6626" name="WordArt 6"/>
          <p:cNvSpPr>
            <a:spLocks noChangeArrowheads="1" noChangeShapeType="1" noTextEdit="1"/>
          </p:cNvSpPr>
          <p:nvPr/>
        </p:nvSpPr>
        <p:spPr bwMode="auto">
          <a:xfrm>
            <a:off x="228600" y="2133600"/>
            <a:ext cx="8686800" cy="4495800"/>
          </a:xfrm>
          <a:prstGeom prst="rect">
            <a:avLst/>
          </a:prstGeom>
        </p:spPr>
        <p:txBody>
          <a:bodyPr wrap="none" fromWordArt="1">
            <a:prstTxWarp prst="textPlain">
              <a:avLst>
                <a:gd name="adj" fmla="val 50000"/>
              </a:avLst>
            </a:prstTxWarp>
          </a:bodyPr>
          <a:lstStyle/>
          <a:p>
            <a:pPr algn="ctr"/>
            <a:r>
              <a:rPr lang="en-US" sz="3600" kern="10">
                <a:ln w="9525">
                  <a:solidFill>
                    <a:srgbClr val="FFCC00"/>
                  </a:solidFill>
                  <a:round/>
                  <a:headEnd/>
                  <a:tailEnd/>
                </a:ln>
                <a:solidFill>
                  <a:srgbClr val="FFFF99">
                    <a:alpha val="78038"/>
                  </a:srgbClr>
                </a:solidFill>
                <a:latin typeface="Arial Black"/>
                <a:ea typeface="Arial Black"/>
                <a:cs typeface="Arial Black"/>
              </a:rPr>
              <a:t>Christ</a:t>
            </a:r>
          </a:p>
        </p:txBody>
      </p:sp>
      <p:sp>
        <p:nvSpPr>
          <p:cNvPr id="15364" name="Text Box 4"/>
          <p:cNvSpPr txBox="1">
            <a:spLocks noChangeArrowheads="1"/>
          </p:cNvSpPr>
          <p:nvPr/>
        </p:nvSpPr>
        <p:spPr bwMode="auto">
          <a:xfrm>
            <a:off x="457200" y="1076325"/>
            <a:ext cx="8229600" cy="5629275"/>
          </a:xfrm>
          <a:prstGeom prst="rect">
            <a:avLst/>
          </a:prstGeom>
          <a:noFill/>
          <a:ln w="9525">
            <a:noFill/>
            <a:miter lim="800000"/>
            <a:headEnd/>
            <a:tailEnd/>
          </a:ln>
        </p:spPr>
        <p:txBody>
          <a:bodyPr>
            <a:prstTxWarp prst="textNoShape">
              <a:avLst/>
            </a:prstTxWarp>
            <a:spAutoFit/>
          </a:bodyPr>
          <a:lstStyle/>
          <a:p>
            <a:pPr eaLnBrk="1" hangingPunct="1">
              <a:lnSpc>
                <a:spcPct val="115000"/>
              </a:lnSpc>
            </a:pPr>
            <a:r>
              <a:rPr lang="en-US" sz="2400" b="1"/>
              <a:t>When Jesus came into the region of Caesarea Philippi, He asked His disciples, saying, Who do men say that I, the Son of Man, am? So they said, Some say John the Baptist, some Elijah, and others Jeremiah or one of the prophets (Matt. 16:13-14).</a:t>
            </a:r>
          </a:p>
          <a:p>
            <a:pPr eaLnBrk="1" hangingPunct="1">
              <a:lnSpc>
                <a:spcPct val="115000"/>
              </a:lnSpc>
            </a:pPr>
            <a:endParaRPr lang="en-US" sz="1400" b="1"/>
          </a:p>
          <a:p>
            <a:pPr eaLnBrk="1" hangingPunct="1">
              <a:lnSpc>
                <a:spcPct val="115000"/>
              </a:lnSpc>
            </a:pPr>
            <a:r>
              <a:rPr lang="en-US" sz="2400" b="1"/>
              <a:t>Behold, I will send you Elijah the prophet Before the coming of the great and dreadful day of the LORD  (Mal. 4:5).</a:t>
            </a:r>
          </a:p>
          <a:p>
            <a:pPr eaLnBrk="1" hangingPunct="1">
              <a:lnSpc>
                <a:spcPct val="115000"/>
              </a:lnSpc>
            </a:pPr>
            <a:endParaRPr lang="en-US" sz="1400" b="1"/>
          </a:p>
          <a:p>
            <a:pPr eaLnBrk="1" hangingPunct="1">
              <a:lnSpc>
                <a:spcPct val="115000"/>
              </a:lnSpc>
            </a:pPr>
            <a:r>
              <a:rPr lang="en-US" sz="2400" b="1"/>
              <a:t>But I say to you that Elijah has come already, and they did not know him but did to him whatever they wished. Likewise the Son of Man is also about to suffer at their hands (Matt. 17:12).</a:t>
            </a:r>
          </a:p>
        </p:txBody>
      </p:sp>
      <p:sp>
        <p:nvSpPr>
          <p:cNvPr id="26628" name="Text Box 5"/>
          <p:cNvSpPr txBox="1">
            <a:spLocks noChangeArrowheads="1"/>
          </p:cNvSpPr>
          <p:nvPr/>
        </p:nvSpPr>
        <p:spPr bwMode="auto">
          <a:xfrm>
            <a:off x="990600" y="152400"/>
            <a:ext cx="6934200" cy="701675"/>
          </a:xfrm>
          <a:prstGeom prst="rect">
            <a:avLst/>
          </a:prstGeom>
          <a:solidFill>
            <a:schemeClr val="accent2"/>
          </a:solidFill>
          <a:ln w="9525">
            <a:noFill/>
            <a:miter lim="800000"/>
            <a:headEnd/>
            <a:tailEnd/>
          </a:ln>
        </p:spPr>
        <p:txBody>
          <a:bodyPr>
            <a:prstTxWarp prst="textNoShape">
              <a:avLst/>
            </a:prstTxWarp>
            <a:spAutoFit/>
          </a:bodyPr>
          <a:lstStyle/>
          <a:p>
            <a:pPr algn="ctr">
              <a:spcBef>
                <a:spcPct val="50000"/>
              </a:spcBef>
            </a:pPr>
            <a:r>
              <a:rPr lang="en-US" sz="4000">
                <a:solidFill>
                  <a:schemeClr val="bg1"/>
                </a:solidFill>
                <a:latin typeface="Copperplate Gothic Bold" charset="0"/>
              </a:rPr>
              <a:t>Preaching Like Elijah</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15364">
                                            <p:txEl>
                                              <p:pRg st="0" end="0"/>
                                            </p:txEl>
                                          </p:spTgt>
                                        </p:tgtEl>
                                        <p:attrNameLst>
                                          <p:attrName>style.visibility</p:attrName>
                                        </p:attrNameLst>
                                      </p:cBhvr>
                                      <p:to>
                                        <p:strVal val="visible"/>
                                      </p:to>
                                    </p:set>
                                    <p:animEffect transition="in" filter="dissolve">
                                      <p:cBhvr>
                                        <p:cTn id="7" dur="500"/>
                                        <p:tgtEl>
                                          <p:spTgt spid="1536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nodeType="clickEffect">
                                  <p:stCondLst>
                                    <p:cond delay="0"/>
                                  </p:stCondLst>
                                  <p:childTnLst>
                                    <p:set>
                                      <p:cBhvr>
                                        <p:cTn id="11" dur="1" fill="hold">
                                          <p:stCondLst>
                                            <p:cond delay="0"/>
                                          </p:stCondLst>
                                        </p:cTn>
                                        <p:tgtEl>
                                          <p:spTgt spid="15364">
                                            <p:txEl>
                                              <p:pRg st="2" end="2"/>
                                            </p:txEl>
                                          </p:spTgt>
                                        </p:tgtEl>
                                        <p:attrNameLst>
                                          <p:attrName>style.visibility</p:attrName>
                                        </p:attrNameLst>
                                      </p:cBhvr>
                                      <p:to>
                                        <p:strVal val="visible"/>
                                      </p:to>
                                    </p:set>
                                    <p:animEffect transition="in" filter="dissolve">
                                      <p:cBhvr>
                                        <p:cTn id="12" dur="500"/>
                                        <p:tgtEl>
                                          <p:spTgt spid="15364">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nodeType="clickEffect">
                                  <p:stCondLst>
                                    <p:cond delay="0"/>
                                  </p:stCondLst>
                                  <p:childTnLst>
                                    <p:set>
                                      <p:cBhvr>
                                        <p:cTn id="16" dur="1" fill="hold">
                                          <p:stCondLst>
                                            <p:cond delay="0"/>
                                          </p:stCondLst>
                                        </p:cTn>
                                        <p:tgtEl>
                                          <p:spTgt spid="15364">
                                            <p:txEl>
                                              <p:pRg st="4" end="4"/>
                                            </p:txEl>
                                          </p:spTgt>
                                        </p:tgtEl>
                                        <p:attrNameLst>
                                          <p:attrName>style.visibility</p:attrName>
                                        </p:attrNameLst>
                                      </p:cBhvr>
                                      <p:to>
                                        <p:strVal val="visible"/>
                                      </p:to>
                                    </p:set>
                                    <p:animEffect transition="in" filter="dissolve">
                                      <p:cBhvr>
                                        <p:cTn id="17" dur="500"/>
                                        <p:tgtEl>
                                          <p:spTgt spid="15364">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8674" name="WordArt 1030"/>
          <p:cNvSpPr>
            <a:spLocks noChangeArrowheads="1" noChangeShapeType="1" noTextEdit="1"/>
          </p:cNvSpPr>
          <p:nvPr/>
        </p:nvSpPr>
        <p:spPr bwMode="auto">
          <a:xfrm>
            <a:off x="228600" y="2133600"/>
            <a:ext cx="8686800" cy="4495800"/>
          </a:xfrm>
          <a:prstGeom prst="rect">
            <a:avLst/>
          </a:prstGeom>
        </p:spPr>
        <p:txBody>
          <a:bodyPr wrap="none" fromWordArt="1">
            <a:prstTxWarp prst="textPlain">
              <a:avLst>
                <a:gd name="adj" fmla="val 50000"/>
              </a:avLst>
            </a:prstTxWarp>
          </a:bodyPr>
          <a:lstStyle/>
          <a:p>
            <a:pPr algn="ctr"/>
            <a:r>
              <a:rPr lang="en-US" sz="3600" kern="10">
                <a:ln w="9525">
                  <a:solidFill>
                    <a:srgbClr val="FFCC00"/>
                  </a:solidFill>
                  <a:round/>
                  <a:headEnd/>
                  <a:tailEnd/>
                </a:ln>
                <a:solidFill>
                  <a:srgbClr val="FFFF99">
                    <a:alpha val="78038"/>
                  </a:srgbClr>
                </a:solidFill>
                <a:latin typeface="Arial Black"/>
                <a:ea typeface="Arial Black"/>
                <a:cs typeface="Arial Black"/>
              </a:rPr>
              <a:t>Christ</a:t>
            </a:r>
          </a:p>
        </p:txBody>
      </p:sp>
      <p:sp>
        <p:nvSpPr>
          <p:cNvPr id="20484" name="Text Box 1028"/>
          <p:cNvSpPr txBox="1">
            <a:spLocks noChangeArrowheads="1"/>
          </p:cNvSpPr>
          <p:nvPr/>
        </p:nvSpPr>
        <p:spPr bwMode="auto">
          <a:xfrm>
            <a:off x="152400" y="727075"/>
            <a:ext cx="8839200" cy="6054725"/>
          </a:xfrm>
          <a:prstGeom prst="rect">
            <a:avLst/>
          </a:prstGeom>
          <a:noFill/>
          <a:ln w="9525">
            <a:noFill/>
            <a:miter lim="800000"/>
            <a:headEnd/>
            <a:tailEnd/>
          </a:ln>
        </p:spPr>
        <p:txBody>
          <a:bodyPr>
            <a:prstTxWarp prst="textNoShape">
              <a:avLst/>
            </a:prstTxWarp>
            <a:spAutoFit/>
          </a:bodyPr>
          <a:lstStyle/>
          <a:p>
            <a:r>
              <a:rPr lang="en-US" sz="2400" b="1"/>
              <a:t>Now as He drew near, He saw the city and wept over it. (Luke 19:41)</a:t>
            </a:r>
          </a:p>
          <a:p>
            <a:endParaRPr lang="en-US" sz="1400" b="1"/>
          </a:p>
          <a:p>
            <a:r>
              <a:rPr lang="en-US" sz="2400" b="1"/>
              <a:t>Now while Paul waited for them at Athens, his spirit was provoked within him when he saw that the city was given over to idols. (Acts 17:16)</a:t>
            </a:r>
          </a:p>
          <a:p>
            <a:endParaRPr lang="en-US" sz="1400" b="1"/>
          </a:p>
          <a:p>
            <a:r>
              <a:rPr lang="en-US" sz="2400" b="1"/>
              <a:t>I am the good shepherd. The good shepherd gives His life for the sheep. (John 10:11)</a:t>
            </a:r>
          </a:p>
          <a:p>
            <a:endParaRPr lang="en-US" sz="1400" b="1"/>
          </a:p>
          <a:p>
            <a:r>
              <a:rPr lang="en-US" sz="2400" b="1"/>
              <a:t>Therefore My Father loves Me, because I lay down My life that I may take it again. No one takes it from Me, but I lay it down of Myself. I have power to lay it down, and I have power to take it again. This command I have received from My Father. (John 10:17-18)</a:t>
            </a:r>
          </a:p>
          <a:p>
            <a:endParaRPr lang="en-US" sz="1400" b="1"/>
          </a:p>
          <a:p>
            <a:r>
              <a:rPr lang="en-US" sz="2400" b="1"/>
              <a:t>Greater love has no one than this, than to lay down one’s life for his friends. (John 15:13)</a:t>
            </a:r>
          </a:p>
        </p:txBody>
      </p:sp>
      <p:sp>
        <p:nvSpPr>
          <p:cNvPr id="20485" name="Text Box 1029"/>
          <p:cNvSpPr txBox="1">
            <a:spLocks noChangeArrowheads="1"/>
          </p:cNvSpPr>
          <p:nvPr/>
        </p:nvSpPr>
        <p:spPr bwMode="auto">
          <a:xfrm>
            <a:off x="990600" y="152400"/>
            <a:ext cx="6934200" cy="519113"/>
          </a:xfrm>
          <a:prstGeom prst="rect">
            <a:avLst/>
          </a:prstGeom>
          <a:solidFill>
            <a:schemeClr val="accent2"/>
          </a:solidFill>
          <a:ln w="9525">
            <a:noFill/>
            <a:miter lim="800000"/>
            <a:headEnd/>
            <a:tailEnd/>
          </a:ln>
          <a:effectLst/>
        </p:spPr>
        <p:txBody>
          <a:bodyPr>
            <a:prstTxWarp prst="textNoShape">
              <a:avLst/>
            </a:prstTxWarp>
            <a:spAutoFit/>
          </a:bodyPr>
          <a:lstStyle/>
          <a:p>
            <a:pPr algn="ctr">
              <a:spcBef>
                <a:spcPct val="50000"/>
              </a:spcBef>
              <a:defRPr/>
            </a:pPr>
            <a:r>
              <a:rPr lang="en-US" sz="2800">
                <a:solidFill>
                  <a:schemeClr val="bg1"/>
                </a:solidFill>
                <a:effectLst>
                  <a:outerShdw blurRad="38100" dist="38100" dir="2700000" algn="tl">
                    <a:srgbClr val="000000"/>
                  </a:outerShdw>
                </a:effectLst>
                <a:latin typeface="Broadway" pitchFamily="82" charset="0"/>
              </a:rPr>
              <a:t>Concern For Lost Souls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20484">
                                            <p:txEl>
                                              <p:pRg st="0" end="0"/>
                                            </p:txEl>
                                          </p:spTgt>
                                        </p:tgtEl>
                                        <p:attrNameLst>
                                          <p:attrName>style.visibility</p:attrName>
                                        </p:attrNameLst>
                                      </p:cBhvr>
                                      <p:to>
                                        <p:strVal val="visible"/>
                                      </p:to>
                                    </p:set>
                                    <p:animEffect transition="in" filter="dissolve">
                                      <p:cBhvr>
                                        <p:cTn id="7" dur="500"/>
                                        <p:tgtEl>
                                          <p:spTgt spid="2048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nodeType="clickEffect">
                                  <p:stCondLst>
                                    <p:cond delay="0"/>
                                  </p:stCondLst>
                                  <p:childTnLst>
                                    <p:set>
                                      <p:cBhvr>
                                        <p:cTn id="11" dur="1" fill="hold">
                                          <p:stCondLst>
                                            <p:cond delay="0"/>
                                          </p:stCondLst>
                                        </p:cTn>
                                        <p:tgtEl>
                                          <p:spTgt spid="20484">
                                            <p:txEl>
                                              <p:pRg st="2" end="2"/>
                                            </p:txEl>
                                          </p:spTgt>
                                        </p:tgtEl>
                                        <p:attrNameLst>
                                          <p:attrName>style.visibility</p:attrName>
                                        </p:attrNameLst>
                                      </p:cBhvr>
                                      <p:to>
                                        <p:strVal val="visible"/>
                                      </p:to>
                                    </p:set>
                                    <p:animEffect transition="in" filter="dissolve">
                                      <p:cBhvr>
                                        <p:cTn id="12" dur="500"/>
                                        <p:tgtEl>
                                          <p:spTgt spid="20484">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nodeType="clickEffect">
                                  <p:stCondLst>
                                    <p:cond delay="0"/>
                                  </p:stCondLst>
                                  <p:childTnLst>
                                    <p:set>
                                      <p:cBhvr>
                                        <p:cTn id="16" dur="1" fill="hold">
                                          <p:stCondLst>
                                            <p:cond delay="0"/>
                                          </p:stCondLst>
                                        </p:cTn>
                                        <p:tgtEl>
                                          <p:spTgt spid="20484">
                                            <p:txEl>
                                              <p:pRg st="4" end="4"/>
                                            </p:txEl>
                                          </p:spTgt>
                                        </p:tgtEl>
                                        <p:attrNameLst>
                                          <p:attrName>style.visibility</p:attrName>
                                        </p:attrNameLst>
                                      </p:cBhvr>
                                      <p:to>
                                        <p:strVal val="visible"/>
                                      </p:to>
                                    </p:set>
                                    <p:animEffect transition="in" filter="dissolve">
                                      <p:cBhvr>
                                        <p:cTn id="17" dur="500"/>
                                        <p:tgtEl>
                                          <p:spTgt spid="20484">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nodeType="clickEffect">
                                  <p:stCondLst>
                                    <p:cond delay="0"/>
                                  </p:stCondLst>
                                  <p:childTnLst>
                                    <p:set>
                                      <p:cBhvr>
                                        <p:cTn id="21" dur="1" fill="hold">
                                          <p:stCondLst>
                                            <p:cond delay="0"/>
                                          </p:stCondLst>
                                        </p:cTn>
                                        <p:tgtEl>
                                          <p:spTgt spid="20484">
                                            <p:txEl>
                                              <p:pRg st="6" end="6"/>
                                            </p:txEl>
                                          </p:spTgt>
                                        </p:tgtEl>
                                        <p:attrNameLst>
                                          <p:attrName>style.visibility</p:attrName>
                                        </p:attrNameLst>
                                      </p:cBhvr>
                                      <p:to>
                                        <p:strVal val="visible"/>
                                      </p:to>
                                    </p:set>
                                    <p:animEffect transition="in" filter="dissolve">
                                      <p:cBhvr>
                                        <p:cTn id="22" dur="500"/>
                                        <p:tgtEl>
                                          <p:spTgt spid="20484">
                                            <p:txEl>
                                              <p:pRg st="6" end="6"/>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9" presetClass="entr" presetSubtype="0" fill="hold" nodeType="clickEffect">
                                  <p:stCondLst>
                                    <p:cond delay="0"/>
                                  </p:stCondLst>
                                  <p:childTnLst>
                                    <p:set>
                                      <p:cBhvr>
                                        <p:cTn id="26" dur="1" fill="hold">
                                          <p:stCondLst>
                                            <p:cond delay="0"/>
                                          </p:stCondLst>
                                        </p:cTn>
                                        <p:tgtEl>
                                          <p:spTgt spid="20484">
                                            <p:txEl>
                                              <p:pRg st="8" end="8"/>
                                            </p:txEl>
                                          </p:spTgt>
                                        </p:tgtEl>
                                        <p:attrNameLst>
                                          <p:attrName>style.visibility</p:attrName>
                                        </p:attrNameLst>
                                      </p:cBhvr>
                                      <p:to>
                                        <p:strVal val="visible"/>
                                      </p:to>
                                    </p:set>
                                    <p:animEffect transition="in" filter="dissolve">
                                      <p:cBhvr>
                                        <p:cTn id="27" dur="500"/>
                                        <p:tgtEl>
                                          <p:spTgt spid="20484">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0722" name="WordArt 6"/>
          <p:cNvSpPr>
            <a:spLocks noChangeArrowheads="1" noChangeShapeType="1" noTextEdit="1"/>
          </p:cNvSpPr>
          <p:nvPr/>
        </p:nvSpPr>
        <p:spPr bwMode="auto">
          <a:xfrm>
            <a:off x="228600" y="2133600"/>
            <a:ext cx="8686800" cy="4495800"/>
          </a:xfrm>
          <a:prstGeom prst="rect">
            <a:avLst/>
          </a:prstGeom>
        </p:spPr>
        <p:txBody>
          <a:bodyPr wrap="none" fromWordArt="1">
            <a:prstTxWarp prst="textPlain">
              <a:avLst>
                <a:gd name="adj" fmla="val 50000"/>
              </a:avLst>
            </a:prstTxWarp>
          </a:bodyPr>
          <a:lstStyle/>
          <a:p>
            <a:pPr algn="ctr"/>
            <a:r>
              <a:rPr lang="en-US" sz="3600" kern="10">
                <a:ln w="9525">
                  <a:solidFill>
                    <a:srgbClr val="FFCC00"/>
                  </a:solidFill>
                  <a:round/>
                  <a:headEnd/>
                  <a:tailEnd/>
                </a:ln>
                <a:solidFill>
                  <a:srgbClr val="FFFF99">
                    <a:alpha val="78038"/>
                  </a:srgbClr>
                </a:solidFill>
                <a:latin typeface="Arial Black"/>
                <a:ea typeface="Arial Black"/>
                <a:cs typeface="Arial Black"/>
              </a:rPr>
              <a:t>Elijah</a:t>
            </a:r>
          </a:p>
        </p:txBody>
      </p:sp>
      <p:sp>
        <p:nvSpPr>
          <p:cNvPr id="22532" name="Text Box 4"/>
          <p:cNvSpPr txBox="1">
            <a:spLocks noChangeArrowheads="1"/>
          </p:cNvSpPr>
          <p:nvPr/>
        </p:nvSpPr>
        <p:spPr bwMode="auto">
          <a:xfrm>
            <a:off x="228600" y="822325"/>
            <a:ext cx="8686800" cy="5807075"/>
          </a:xfrm>
          <a:prstGeom prst="rect">
            <a:avLst/>
          </a:prstGeom>
          <a:noFill/>
          <a:ln w="9525">
            <a:noFill/>
            <a:miter lim="800000"/>
            <a:headEnd/>
            <a:tailEnd/>
          </a:ln>
        </p:spPr>
        <p:txBody>
          <a:bodyPr>
            <a:prstTxWarp prst="textNoShape">
              <a:avLst/>
            </a:prstTxWarp>
            <a:spAutoFit/>
          </a:bodyPr>
          <a:lstStyle/>
          <a:p>
            <a:pPr>
              <a:lnSpc>
                <a:spcPct val="125000"/>
              </a:lnSpc>
            </a:pPr>
            <a:r>
              <a:rPr lang="en-US" sz="2400"/>
              <a:t>Now therefore, send and gather all Israel to me on Mount Carmel, the four hundred and fifty prophets of Baal, and the four hundred prophets of Asherah, who eat at Jezebel's table. So Ahab sent for all the children of Israel, and gathered the prophets together on Mount Carmel. And Elijah came to all the people, and said, How long will you falter between two opinions? If the LORD is God, follow Him; but if Baal, follow him. But the people answered him not a word. </a:t>
            </a:r>
            <a:r>
              <a:rPr lang="en-US" sz="2000" b="1"/>
              <a:t>(1 Kgs. 18:19-21)</a:t>
            </a:r>
          </a:p>
          <a:p>
            <a:pPr>
              <a:lnSpc>
                <a:spcPct val="125000"/>
              </a:lnSpc>
            </a:pPr>
            <a:endParaRPr lang="en-US" sz="1200" b="1"/>
          </a:p>
          <a:p>
            <a:pPr>
              <a:lnSpc>
                <a:spcPct val="125000"/>
              </a:lnSpc>
            </a:pPr>
            <a:r>
              <a:rPr lang="en-US" sz="2400"/>
              <a:t>For the love of Christ compels us, because we judge thus: that if One died for all, then all died; and He died for all, that those who live should live no longer for themselves, but for Him who died for them and rose again.</a:t>
            </a:r>
            <a:r>
              <a:rPr lang="en-US" sz="2400" b="1"/>
              <a:t> </a:t>
            </a:r>
            <a:r>
              <a:rPr lang="en-US" sz="2000" b="1"/>
              <a:t>(2 Cor. 5:14-15)</a:t>
            </a:r>
          </a:p>
        </p:txBody>
      </p:sp>
      <p:sp>
        <p:nvSpPr>
          <p:cNvPr id="22533" name="Text Box 5"/>
          <p:cNvSpPr txBox="1">
            <a:spLocks noChangeArrowheads="1"/>
          </p:cNvSpPr>
          <p:nvPr/>
        </p:nvSpPr>
        <p:spPr bwMode="auto">
          <a:xfrm>
            <a:off x="990600" y="242888"/>
            <a:ext cx="6934200" cy="519112"/>
          </a:xfrm>
          <a:prstGeom prst="rect">
            <a:avLst/>
          </a:prstGeom>
          <a:solidFill>
            <a:schemeClr val="accent2"/>
          </a:solidFill>
          <a:ln w="9525">
            <a:noFill/>
            <a:miter lim="800000"/>
            <a:headEnd/>
            <a:tailEnd/>
          </a:ln>
          <a:effectLst/>
        </p:spPr>
        <p:txBody>
          <a:bodyPr>
            <a:prstTxWarp prst="textNoShape">
              <a:avLst/>
            </a:prstTxWarp>
            <a:spAutoFit/>
          </a:bodyPr>
          <a:lstStyle/>
          <a:p>
            <a:pPr algn="ctr">
              <a:spcBef>
                <a:spcPct val="50000"/>
              </a:spcBef>
              <a:defRPr/>
            </a:pPr>
            <a:r>
              <a:rPr lang="en-US" sz="2800">
                <a:solidFill>
                  <a:schemeClr val="bg1"/>
                </a:solidFill>
                <a:effectLst>
                  <a:outerShdw blurRad="38100" dist="38100" dir="2700000" algn="tl">
                    <a:srgbClr val="000000"/>
                  </a:outerShdw>
                </a:effectLst>
                <a:latin typeface="Broadway" pitchFamily="82" charset="0"/>
              </a:rPr>
              <a:t>Concern For Lost Souls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22532">
                                            <p:txEl>
                                              <p:pRg st="0" end="0"/>
                                            </p:txEl>
                                          </p:spTgt>
                                        </p:tgtEl>
                                        <p:attrNameLst>
                                          <p:attrName>style.visibility</p:attrName>
                                        </p:attrNameLst>
                                      </p:cBhvr>
                                      <p:to>
                                        <p:strVal val="visible"/>
                                      </p:to>
                                    </p:set>
                                    <p:animEffect transition="in" filter="dissolve">
                                      <p:cBhvr>
                                        <p:cTn id="7" dur="500"/>
                                        <p:tgtEl>
                                          <p:spTgt spid="2253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nodeType="clickEffect">
                                  <p:stCondLst>
                                    <p:cond delay="0"/>
                                  </p:stCondLst>
                                  <p:childTnLst>
                                    <p:set>
                                      <p:cBhvr>
                                        <p:cTn id="11" dur="1" fill="hold">
                                          <p:stCondLst>
                                            <p:cond delay="0"/>
                                          </p:stCondLst>
                                        </p:cTn>
                                        <p:tgtEl>
                                          <p:spTgt spid="22532">
                                            <p:txEl>
                                              <p:pRg st="2" end="2"/>
                                            </p:txEl>
                                          </p:spTgt>
                                        </p:tgtEl>
                                        <p:attrNameLst>
                                          <p:attrName>style.visibility</p:attrName>
                                        </p:attrNameLst>
                                      </p:cBhvr>
                                      <p:to>
                                        <p:strVal val="visible"/>
                                      </p:to>
                                    </p:set>
                                    <p:animEffect transition="in" filter="dissolve">
                                      <p:cBhvr>
                                        <p:cTn id="12" dur="500"/>
                                        <p:tgtEl>
                                          <p:spTgt spid="22532">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3556" name="Text Box 4"/>
          <p:cNvSpPr txBox="1">
            <a:spLocks noChangeArrowheads="1"/>
          </p:cNvSpPr>
          <p:nvPr/>
        </p:nvSpPr>
        <p:spPr bwMode="auto">
          <a:xfrm>
            <a:off x="304800" y="1157288"/>
            <a:ext cx="8610600" cy="3871912"/>
          </a:xfrm>
          <a:prstGeom prst="rect">
            <a:avLst/>
          </a:prstGeom>
          <a:noFill/>
          <a:ln w="9525">
            <a:noFill/>
            <a:miter lim="800000"/>
            <a:headEnd/>
            <a:tailEnd/>
          </a:ln>
        </p:spPr>
        <p:txBody>
          <a:bodyPr>
            <a:prstTxWarp prst="textNoShape">
              <a:avLst/>
            </a:prstTxWarp>
            <a:spAutoFit/>
          </a:bodyPr>
          <a:lstStyle/>
          <a:p>
            <a:pPr>
              <a:spcBef>
                <a:spcPct val="50000"/>
              </a:spcBef>
            </a:pPr>
            <a:r>
              <a:rPr lang="en-US" sz="3200" b="1"/>
              <a:t>Matt. 28:19-20 – </a:t>
            </a:r>
            <a:r>
              <a:rPr lang="en-US" sz="3200" b="1">
                <a:solidFill>
                  <a:srgbClr val="FF0000"/>
                </a:solidFill>
              </a:rPr>
              <a:t>Go…</a:t>
            </a:r>
          </a:p>
          <a:p>
            <a:pPr>
              <a:spcBef>
                <a:spcPct val="50000"/>
              </a:spcBef>
            </a:pPr>
            <a:r>
              <a:rPr lang="en-US" sz="3200" b="1"/>
              <a:t>John 9:4 – </a:t>
            </a:r>
            <a:r>
              <a:rPr lang="en-US" sz="3200" b="1">
                <a:solidFill>
                  <a:srgbClr val="FF0000"/>
                </a:solidFill>
              </a:rPr>
              <a:t>We Must Work…</a:t>
            </a:r>
          </a:p>
          <a:p>
            <a:pPr>
              <a:spcBef>
                <a:spcPct val="50000"/>
              </a:spcBef>
            </a:pPr>
            <a:r>
              <a:rPr lang="en-US" sz="3200" b="1"/>
              <a:t>Romans 1:15 – </a:t>
            </a:r>
            <a:r>
              <a:rPr lang="en-US" sz="3200" b="1">
                <a:solidFill>
                  <a:srgbClr val="FF0000"/>
                </a:solidFill>
              </a:rPr>
              <a:t>I am ready…As much as in me is.</a:t>
            </a:r>
          </a:p>
          <a:p>
            <a:pPr>
              <a:spcBef>
                <a:spcPct val="50000"/>
              </a:spcBef>
            </a:pPr>
            <a:endParaRPr lang="en-US" sz="1600" b="1">
              <a:solidFill>
                <a:srgbClr val="FF0000"/>
              </a:solidFill>
            </a:endParaRPr>
          </a:p>
          <a:p>
            <a:r>
              <a:rPr lang="en-US" sz="3200" b="1"/>
              <a:t>Therefore those who were scattered went everywhere preaching the word. (Acts 8:4)</a:t>
            </a:r>
          </a:p>
        </p:txBody>
      </p:sp>
      <p:sp>
        <p:nvSpPr>
          <p:cNvPr id="23557" name="Text Box 5"/>
          <p:cNvSpPr txBox="1">
            <a:spLocks noChangeArrowheads="1"/>
          </p:cNvSpPr>
          <p:nvPr/>
        </p:nvSpPr>
        <p:spPr bwMode="auto">
          <a:xfrm>
            <a:off x="990600" y="152400"/>
            <a:ext cx="6934200" cy="641350"/>
          </a:xfrm>
          <a:prstGeom prst="rect">
            <a:avLst/>
          </a:prstGeom>
          <a:solidFill>
            <a:schemeClr val="accent2"/>
          </a:solidFill>
          <a:ln w="9525">
            <a:noFill/>
            <a:miter lim="800000"/>
            <a:headEnd/>
            <a:tailEnd/>
          </a:ln>
          <a:effectLst/>
        </p:spPr>
        <p:txBody>
          <a:bodyPr>
            <a:prstTxWarp prst="textNoShape">
              <a:avLst/>
            </a:prstTxWarp>
            <a:spAutoFit/>
          </a:bodyPr>
          <a:lstStyle/>
          <a:p>
            <a:pPr algn="ctr">
              <a:spcBef>
                <a:spcPct val="50000"/>
              </a:spcBef>
              <a:defRPr/>
            </a:pPr>
            <a:r>
              <a:rPr lang="en-US" sz="3600">
                <a:solidFill>
                  <a:schemeClr val="bg1"/>
                </a:solidFill>
                <a:effectLst>
                  <a:outerShdw blurRad="38100" dist="38100" dir="2700000" algn="tl">
                    <a:srgbClr val="000000"/>
                  </a:outerShdw>
                </a:effectLst>
                <a:latin typeface="Broadway" pitchFamily="82" charset="0"/>
              </a:rPr>
              <a:t>Concern For Lost Souls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23556">
                                            <p:txEl>
                                              <p:pRg st="0" end="0"/>
                                            </p:txEl>
                                          </p:spTgt>
                                        </p:tgtEl>
                                        <p:attrNameLst>
                                          <p:attrName>style.visibility</p:attrName>
                                        </p:attrNameLst>
                                      </p:cBhvr>
                                      <p:to>
                                        <p:strVal val="visible"/>
                                      </p:to>
                                    </p:set>
                                    <p:animEffect transition="in" filter="dissolve">
                                      <p:cBhvr>
                                        <p:cTn id="7" dur="500"/>
                                        <p:tgtEl>
                                          <p:spTgt spid="23556">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nodeType="clickEffect">
                                  <p:stCondLst>
                                    <p:cond delay="0"/>
                                  </p:stCondLst>
                                  <p:childTnLst>
                                    <p:set>
                                      <p:cBhvr>
                                        <p:cTn id="11" dur="1" fill="hold">
                                          <p:stCondLst>
                                            <p:cond delay="0"/>
                                          </p:stCondLst>
                                        </p:cTn>
                                        <p:tgtEl>
                                          <p:spTgt spid="23556">
                                            <p:txEl>
                                              <p:pRg st="1" end="1"/>
                                            </p:txEl>
                                          </p:spTgt>
                                        </p:tgtEl>
                                        <p:attrNameLst>
                                          <p:attrName>style.visibility</p:attrName>
                                        </p:attrNameLst>
                                      </p:cBhvr>
                                      <p:to>
                                        <p:strVal val="visible"/>
                                      </p:to>
                                    </p:set>
                                    <p:animEffect transition="in" filter="dissolve">
                                      <p:cBhvr>
                                        <p:cTn id="12" dur="500"/>
                                        <p:tgtEl>
                                          <p:spTgt spid="23556">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nodeType="clickEffect">
                                  <p:stCondLst>
                                    <p:cond delay="0"/>
                                  </p:stCondLst>
                                  <p:childTnLst>
                                    <p:set>
                                      <p:cBhvr>
                                        <p:cTn id="16" dur="1" fill="hold">
                                          <p:stCondLst>
                                            <p:cond delay="0"/>
                                          </p:stCondLst>
                                        </p:cTn>
                                        <p:tgtEl>
                                          <p:spTgt spid="23556">
                                            <p:txEl>
                                              <p:pRg st="2" end="2"/>
                                            </p:txEl>
                                          </p:spTgt>
                                        </p:tgtEl>
                                        <p:attrNameLst>
                                          <p:attrName>style.visibility</p:attrName>
                                        </p:attrNameLst>
                                      </p:cBhvr>
                                      <p:to>
                                        <p:strVal val="visible"/>
                                      </p:to>
                                    </p:set>
                                    <p:animEffect transition="in" filter="dissolve">
                                      <p:cBhvr>
                                        <p:cTn id="17" dur="500"/>
                                        <p:tgtEl>
                                          <p:spTgt spid="23556">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nodeType="clickEffect">
                                  <p:stCondLst>
                                    <p:cond delay="0"/>
                                  </p:stCondLst>
                                  <p:childTnLst>
                                    <p:set>
                                      <p:cBhvr>
                                        <p:cTn id="21" dur="1" fill="hold">
                                          <p:stCondLst>
                                            <p:cond delay="0"/>
                                          </p:stCondLst>
                                        </p:cTn>
                                        <p:tgtEl>
                                          <p:spTgt spid="23556">
                                            <p:txEl>
                                              <p:pRg st="4" end="4"/>
                                            </p:txEl>
                                          </p:spTgt>
                                        </p:tgtEl>
                                        <p:attrNameLst>
                                          <p:attrName>style.visibility</p:attrName>
                                        </p:attrNameLst>
                                      </p:cBhvr>
                                      <p:to>
                                        <p:strVal val="visible"/>
                                      </p:to>
                                    </p:set>
                                    <p:animEffect transition="in" filter="dissolve">
                                      <p:cBhvr>
                                        <p:cTn id="22" dur="500"/>
                                        <p:tgtEl>
                                          <p:spTgt spid="23556">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4818" name="WordArt 4"/>
          <p:cNvSpPr>
            <a:spLocks noChangeArrowheads="1" noChangeShapeType="1" noTextEdit="1"/>
          </p:cNvSpPr>
          <p:nvPr/>
        </p:nvSpPr>
        <p:spPr bwMode="auto">
          <a:xfrm>
            <a:off x="228600" y="2133600"/>
            <a:ext cx="8686800" cy="4495800"/>
          </a:xfrm>
          <a:prstGeom prst="rect">
            <a:avLst/>
          </a:prstGeom>
        </p:spPr>
        <p:txBody>
          <a:bodyPr wrap="none" fromWordArt="1">
            <a:prstTxWarp prst="textPlain">
              <a:avLst>
                <a:gd name="adj" fmla="val 50000"/>
              </a:avLst>
            </a:prstTxWarp>
          </a:bodyPr>
          <a:lstStyle/>
          <a:p>
            <a:pPr algn="ctr"/>
            <a:r>
              <a:rPr lang="en-US" sz="3600" kern="10">
                <a:ln w="9525">
                  <a:solidFill>
                    <a:srgbClr val="FFCC00"/>
                  </a:solidFill>
                  <a:round/>
                  <a:headEnd/>
                  <a:tailEnd/>
                </a:ln>
                <a:solidFill>
                  <a:srgbClr val="FFFF99">
                    <a:alpha val="78038"/>
                  </a:srgbClr>
                </a:solidFill>
                <a:latin typeface="Arial Black"/>
                <a:ea typeface="Arial Black"/>
                <a:cs typeface="Arial Black"/>
              </a:rPr>
              <a:t>Elijah</a:t>
            </a:r>
          </a:p>
        </p:txBody>
      </p:sp>
      <p:sp>
        <p:nvSpPr>
          <p:cNvPr id="34819" name="Rectangle 5"/>
          <p:cNvSpPr>
            <a:spLocks noChangeArrowheads="1"/>
          </p:cNvSpPr>
          <p:nvPr/>
        </p:nvSpPr>
        <p:spPr bwMode="auto">
          <a:xfrm>
            <a:off x="3429000" y="2667000"/>
            <a:ext cx="4876800" cy="304800"/>
          </a:xfrm>
          <a:prstGeom prst="rect">
            <a:avLst/>
          </a:prstGeom>
          <a:solidFill>
            <a:srgbClr val="FFFF66"/>
          </a:solidFill>
          <a:ln w="9525">
            <a:solidFill>
              <a:srgbClr val="FFFF66"/>
            </a:solidFill>
            <a:miter lim="800000"/>
            <a:headEnd/>
            <a:tailEnd/>
          </a:ln>
        </p:spPr>
        <p:txBody>
          <a:bodyPr wrap="none" anchor="ctr">
            <a:prstTxWarp prst="textNoShape">
              <a:avLst/>
            </a:prstTxWarp>
          </a:bodyPr>
          <a:lstStyle/>
          <a:p>
            <a:endParaRPr lang="en-US"/>
          </a:p>
        </p:txBody>
      </p:sp>
      <p:sp>
        <p:nvSpPr>
          <p:cNvPr id="34820" name="Rectangle 6"/>
          <p:cNvSpPr>
            <a:spLocks noChangeArrowheads="1"/>
          </p:cNvSpPr>
          <p:nvPr/>
        </p:nvSpPr>
        <p:spPr bwMode="auto">
          <a:xfrm>
            <a:off x="381000" y="3124200"/>
            <a:ext cx="838200" cy="304800"/>
          </a:xfrm>
          <a:prstGeom prst="rect">
            <a:avLst/>
          </a:prstGeom>
          <a:solidFill>
            <a:srgbClr val="FFFF66"/>
          </a:solidFill>
          <a:ln w="9525">
            <a:solidFill>
              <a:srgbClr val="FFFF66"/>
            </a:solidFill>
            <a:miter lim="800000"/>
            <a:headEnd/>
            <a:tailEnd/>
          </a:ln>
        </p:spPr>
        <p:txBody>
          <a:bodyPr wrap="none" anchor="ctr">
            <a:prstTxWarp prst="textNoShape">
              <a:avLst/>
            </a:prstTxWarp>
          </a:bodyPr>
          <a:lstStyle/>
          <a:p>
            <a:endParaRPr lang="en-US"/>
          </a:p>
        </p:txBody>
      </p:sp>
      <p:sp>
        <p:nvSpPr>
          <p:cNvPr id="26626" name="Text Box 2"/>
          <p:cNvSpPr txBox="1">
            <a:spLocks noChangeArrowheads="1"/>
          </p:cNvSpPr>
          <p:nvPr/>
        </p:nvSpPr>
        <p:spPr bwMode="auto">
          <a:xfrm>
            <a:off x="304800" y="1157288"/>
            <a:ext cx="8610600" cy="5349875"/>
          </a:xfrm>
          <a:prstGeom prst="rect">
            <a:avLst/>
          </a:prstGeom>
          <a:noFill/>
          <a:ln w="9525">
            <a:noFill/>
            <a:miter lim="800000"/>
            <a:headEnd/>
            <a:tailEnd/>
          </a:ln>
        </p:spPr>
        <p:txBody>
          <a:bodyPr>
            <a:prstTxWarp prst="textNoShape">
              <a:avLst/>
            </a:prstTxWarp>
            <a:spAutoFit/>
          </a:bodyPr>
          <a:lstStyle/>
          <a:p>
            <a:pPr>
              <a:lnSpc>
                <a:spcPct val="125000"/>
              </a:lnSpc>
            </a:pPr>
            <a:r>
              <a:rPr lang="en-US" sz="2400"/>
              <a:t>Then it happened, when Ahab saw Elijah, that Ahab said to him, “Is that you, O troubler of Israel?” And he answered, “I have not troubled Israel, but you and your father's house have, in that you have forsaken the commandments of the LORD and have followed the Baals. Now therefore, send and gather all Israel to me on Mount Carmel, the four hundred and fifty prophets of Baal, and the four hundred prophets of Asherah, who eat at Jezebel's table.” </a:t>
            </a:r>
            <a:r>
              <a:rPr lang="en-US" sz="2000" b="1"/>
              <a:t>(1 Kings 18:17-19)</a:t>
            </a:r>
          </a:p>
          <a:p>
            <a:pPr>
              <a:lnSpc>
                <a:spcPct val="125000"/>
              </a:lnSpc>
            </a:pPr>
            <a:endParaRPr lang="en-US" sz="1200" b="1"/>
          </a:p>
          <a:p>
            <a:pPr>
              <a:lnSpc>
                <a:spcPct val="125000"/>
              </a:lnSpc>
            </a:pPr>
            <a:r>
              <a:rPr lang="en-US" sz="2400"/>
              <a:t>So Ahab said to Elijah, “Have you found me, O my enemy?” And he answered, “I have found you, because you have sold yourself to do evil in the sight of the LORD.” </a:t>
            </a:r>
            <a:r>
              <a:rPr lang="en-US" sz="2000" b="1"/>
              <a:t>(1 Kings 21:20)</a:t>
            </a:r>
          </a:p>
        </p:txBody>
      </p:sp>
      <p:sp>
        <p:nvSpPr>
          <p:cNvPr id="26627" name="Text Box 3"/>
          <p:cNvSpPr txBox="1">
            <a:spLocks noChangeArrowheads="1"/>
          </p:cNvSpPr>
          <p:nvPr/>
        </p:nvSpPr>
        <p:spPr bwMode="auto">
          <a:xfrm>
            <a:off x="838200" y="152400"/>
            <a:ext cx="7543800" cy="641350"/>
          </a:xfrm>
          <a:prstGeom prst="rect">
            <a:avLst/>
          </a:prstGeom>
          <a:solidFill>
            <a:schemeClr val="accent2"/>
          </a:solidFill>
          <a:ln w="9525">
            <a:noFill/>
            <a:miter lim="800000"/>
            <a:headEnd/>
            <a:tailEnd/>
          </a:ln>
          <a:effectLst/>
        </p:spPr>
        <p:txBody>
          <a:bodyPr>
            <a:prstTxWarp prst="textNoShape">
              <a:avLst/>
            </a:prstTxWarp>
            <a:spAutoFit/>
          </a:bodyPr>
          <a:lstStyle/>
          <a:p>
            <a:pPr algn="ctr">
              <a:spcBef>
                <a:spcPct val="50000"/>
              </a:spcBef>
              <a:defRPr/>
            </a:pPr>
            <a:r>
              <a:rPr lang="en-US" sz="3600">
                <a:solidFill>
                  <a:schemeClr val="bg1"/>
                </a:solidFill>
                <a:effectLst>
                  <a:outerShdw blurRad="38100" dist="38100" dir="2700000" algn="tl">
                    <a:srgbClr val="000000"/>
                  </a:outerShdw>
                </a:effectLst>
                <a:latin typeface="Broadway" pitchFamily="82" charset="0"/>
              </a:rPr>
              <a:t>Willingness To Confront Error</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26626">
                                            <p:txEl>
                                              <p:pRg st="2" end="2"/>
                                            </p:txEl>
                                          </p:spTgt>
                                        </p:tgtEl>
                                        <p:attrNameLst>
                                          <p:attrName>style.visibility</p:attrName>
                                        </p:attrNameLst>
                                      </p:cBhvr>
                                      <p:to>
                                        <p:strVal val="visible"/>
                                      </p:to>
                                    </p:set>
                                    <p:animEffect transition="in" filter="dissolve">
                                      <p:cBhvr>
                                        <p:cTn id="7" dur="500"/>
                                        <p:tgtEl>
                                          <p:spTgt spid="26626">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6866" name="WordArt 4"/>
          <p:cNvSpPr>
            <a:spLocks noChangeArrowheads="1" noChangeShapeType="1" noTextEdit="1"/>
          </p:cNvSpPr>
          <p:nvPr/>
        </p:nvSpPr>
        <p:spPr bwMode="auto">
          <a:xfrm>
            <a:off x="228600" y="2133600"/>
            <a:ext cx="8686800" cy="4495800"/>
          </a:xfrm>
          <a:prstGeom prst="rect">
            <a:avLst/>
          </a:prstGeom>
        </p:spPr>
        <p:txBody>
          <a:bodyPr wrap="none" fromWordArt="1">
            <a:prstTxWarp prst="textPlain">
              <a:avLst>
                <a:gd name="adj" fmla="val 50000"/>
              </a:avLst>
            </a:prstTxWarp>
          </a:bodyPr>
          <a:lstStyle/>
          <a:p>
            <a:pPr algn="ctr"/>
            <a:r>
              <a:rPr lang="en-US" sz="3600" kern="10">
                <a:ln w="9525">
                  <a:solidFill>
                    <a:srgbClr val="FFCC00"/>
                  </a:solidFill>
                  <a:round/>
                  <a:headEnd/>
                  <a:tailEnd/>
                </a:ln>
                <a:solidFill>
                  <a:srgbClr val="FFFF99">
                    <a:alpha val="78038"/>
                  </a:srgbClr>
                </a:solidFill>
                <a:latin typeface="Arial Black"/>
                <a:ea typeface="Arial Black"/>
                <a:cs typeface="Arial Black"/>
              </a:rPr>
              <a:t>Christ</a:t>
            </a:r>
          </a:p>
        </p:txBody>
      </p:sp>
      <p:sp>
        <p:nvSpPr>
          <p:cNvPr id="28674" name="Text Box 2"/>
          <p:cNvSpPr txBox="1">
            <a:spLocks noChangeArrowheads="1"/>
          </p:cNvSpPr>
          <p:nvPr/>
        </p:nvSpPr>
        <p:spPr bwMode="auto">
          <a:xfrm>
            <a:off x="304800" y="1143000"/>
            <a:ext cx="8610600" cy="5478463"/>
          </a:xfrm>
          <a:prstGeom prst="rect">
            <a:avLst/>
          </a:prstGeom>
          <a:noFill/>
          <a:ln w="9525">
            <a:noFill/>
            <a:miter lim="800000"/>
            <a:headEnd/>
            <a:tailEnd/>
          </a:ln>
        </p:spPr>
        <p:txBody>
          <a:bodyPr>
            <a:prstTxWarp prst="textNoShape">
              <a:avLst/>
            </a:prstTxWarp>
            <a:spAutoFit/>
          </a:bodyPr>
          <a:lstStyle/>
          <a:p>
            <a:pPr>
              <a:lnSpc>
                <a:spcPct val="140000"/>
              </a:lnSpc>
            </a:pPr>
            <a:r>
              <a:rPr lang="en-US" sz="2800" b="1"/>
              <a:t>Challenged Those In Error – Mark 3:1-6</a:t>
            </a:r>
          </a:p>
          <a:p>
            <a:pPr>
              <a:lnSpc>
                <a:spcPct val="140000"/>
              </a:lnSpc>
            </a:pPr>
            <a:r>
              <a:rPr lang="en-US" sz="2800" b="1"/>
              <a:t>Cleansed Temple – Mark 11:15</a:t>
            </a:r>
          </a:p>
          <a:p>
            <a:pPr>
              <a:lnSpc>
                <a:spcPct val="140000"/>
              </a:lnSpc>
            </a:pPr>
            <a:r>
              <a:rPr lang="en-US" sz="2800" b="1"/>
              <a:t>Authority Questioned – Mark 11:28</a:t>
            </a:r>
          </a:p>
          <a:p>
            <a:pPr>
              <a:lnSpc>
                <a:spcPct val="140000"/>
              </a:lnSpc>
            </a:pPr>
            <a:r>
              <a:rPr lang="en-US" sz="2800" b="1"/>
              <a:t>Parable of Vinedressers – Mark 12:1-12</a:t>
            </a:r>
          </a:p>
          <a:p>
            <a:pPr>
              <a:lnSpc>
                <a:spcPct val="140000"/>
              </a:lnSpc>
            </a:pPr>
            <a:r>
              <a:rPr lang="en-US" sz="2800" b="1"/>
              <a:t>Questioned About Taxes – Mark 12:13-17</a:t>
            </a:r>
          </a:p>
          <a:p>
            <a:pPr>
              <a:lnSpc>
                <a:spcPct val="140000"/>
              </a:lnSpc>
            </a:pPr>
            <a:r>
              <a:rPr lang="en-US" sz="2800" b="1"/>
              <a:t>Questioned About Resurrection – Mk. 12:18-27</a:t>
            </a:r>
          </a:p>
          <a:p>
            <a:pPr>
              <a:lnSpc>
                <a:spcPct val="140000"/>
              </a:lnSpc>
            </a:pPr>
            <a:r>
              <a:rPr lang="en-US" sz="2800" b="1"/>
              <a:t>Greatest Commandment Question – Mk. 12:28-31</a:t>
            </a:r>
          </a:p>
          <a:p>
            <a:pPr>
              <a:lnSpc>
                <a:spcPct val="140000"/>
              </a:lnSpc>
            </a:pPr>
            <a:r>
              <a:rPr lang="en-US" sz="2800" b="1"/>
              <a:t>Jesus Questioned Them – Mark 12:35-37</a:t>
            </a:r>
          </a:p>
          <a:p>
            <a:pPr>
              <a:lnSpc>
                <a:spcPct val="140000"/>
              </a:lnSpc>
            </a:pPr>
            <a:r>
              <a:rPr lang="en-US" sz="2800" b="1">
                <a:solidFill>
                  <a:srgbClr val="FF0000"/>
                </a:solidFill>
              </a:rPr>
              <a:t>Result – Common People Heard Him Gladly!</a:t>
            </a:r>
          </a:p>
        </p:txBody>
      </p:sp>
      <p:sp>
        <p:nvSpPr>
          <p:cNvPr id="28675" name="Text Box 3"/>
          <p:cNvSpPr txBox="1">
            <a:spLocks noChangeArrowheads="1"/>
          </p:cNvSpPr>
          <p:nvPr/>
        </p:nvSpPr>
        <p:spPr bwMode="auto">
          <a:xfrm>
            <a:off x="838200" y="152400"/>
            <a:ext cx="7543800" cy="641350"/>
          </a:xfrm>
          <a:prstGeom prst="rect">
            <a:avLst/>
          </a:prstGeom>
          <a:solidFill>
            <a:schemeClr val="accent2"/>
          </a:solidFill>
          <a:ln w="9525">
            <a:noFill/>
            <a:miter lim="800000"/>
            <a:headEnd/>
            <a:tailEnd/>
          </a:ln>
          <a:effectLst/>
        </p:spPr>
        <p:txBody>
          <a:bodyPr>
            <a:prstTxWarp prst="textNoShape">
              <a:avLst/>
            </a:prstTxWarp>
            <a:spAutoFit/>
          </a:bodyPr>
          <a:lstStyle/>
          <a:p>
            <a:pPr algn="ctr">
              <a:spcBef>
                <a:spcPct val="50000"/>
              </a:spcBef>
              <a:defRPr/>
            </a:pPr>
            <a:r>
              <a:rPr lang="en-US" sz="3600">
                <a:solidFill>
                  <a:schemeClr val="bg1"/>
                </a:solidFill>
                <a:effectLst>
                  <a:outerShdw blurRad="38100" dist="38100" dir="2700000" algn="tl">
                    <a:srgbClr val="000000"/>
                  </a:outerShdw>
                </a:effectLst>
                <a:latin typeface="Broadway" pitchFamily="82" charset="0"/>
              </a:rPr>
              <a:t>Willingness To Confront Error</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28674">
                                            <p:txEl>
                                              <p:pRg st="0" end="0"/>
                                            </p:txEl>
                                          </p:spTgt>
                                        </p:tgtEl>
                                        <p:attrNameLst>
                                          <p:attrName>style.visibility</p:attrName>
                                        </p:attrNameLst>
                                      </p:cBhvr>
                                      <p:to>
                                        <p:strVal val="visible"/>
                                      </p:to>
                                    </p:set>
                                    <p:animEffect transition="in" filter="dissolve">
                                      <p:cBhvr>
                                        <p:cTn id="7" dur="500"/>
                                        <p:tgtEl>
                                          <p:spTgt spid="2867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nodeType="clickEffect">
                                  <p:stCondLst>
                                    <p:cond delay="0"/>
                                  </p:stCondLst>
                                  <p:childTnLst>
                                    <p:set>
                                      <p:cBhvr>
                                        <p:cTn id="11" dur="1" fill="hold">
                                          <p:stCondLst>
                                            <p:cond delay="0"/>
                                          </p:stCondLst>
                                        </p:cTn>
                                        <p:tgtEl>
                                          <p:spTgt spid="28674">
                                            <p:txEl>
                                              <p:pRg st="1" end="1"/>
                                            </p:txEl>
                                          </p:spTgt>
                                        </p:tgtEl>
                                        <p:attrNameLst>
                                          <p:attrName>style.visibility</p:attrName>
                                        </p:attrNameLst>
                                      </p:cBhvr>
                                      <p:to>
                                        <p:strVal val="visible"/>
                                      </p:to>
                                    </p:set>
                                    <p:animEffect transition="in" filter="dissolve">
                                      <p:cBhvr>
                                        <p:cTn id="12" dur="500"/>
                                        <p:tgtEl>
                                          <p:spTgt spid="28674">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nodeType="clickEffect">
                                  <p:stCondLst>
                                    <p:cond delay="0"/>
                                  </p:stCondLst>
                                  <p:childTnLst>
                                    <p:set>
                                      <p:cBhvr>
                                        <p:cTn id="16" dur="1" fill="hold">
                                          <p:stCondLst>
                                            <p:cond delay="0"/>
                                          </p:stCondLst>
                                        </p:cTn>
                                        <p:tgtEl>
                                          <p:spTgt spid="28674">
                                            <p:txEl>
                                              <p:pRg st="2" end="2"/>
                                            </p:txEl>
                                          </p:spTgt>
                                        </p:tgtEl>
                                        <p:attrNameLst>
                                          <p:attrName>style.visibility</p:attrName>
                                        </p:attrNameLst>
                                      </p:cBhvr>
                                      <p:to>
                                        <p:strVal val="visible"/>
                                      </p:to>
                                    </p:set>
                                    <p:animEffect transition="in" filter="dissolve">
                                      <p:cBhvr>
                                        <p:cTn id="17" dur="500"/>
                                        <p:tgtEl>
                                          <p:spTgt spid="28674">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nodeType="clickEffect">
                                  <p:stCondLst>
                                    <p:cond delay="0"/>
                                  </p:stCondLst>
                                  <p:childTnLst>
                                    <p:set>
                                      <p:cBhvr>
                                        <p:cTn id="21" dur="1" fill="hold">
                                          <p:stCondLst>
                                            <p:cond delay="0"/>
                                          </p:stCondLst>
                                        </p:cTn>
                                        <p:tgtEl>
                                          <p:spTgt spid="28674">
                                            <p:txEl>
                                              <p:pRg st="3" end="3"/>
                                            </p:txEl>
                                          </p:spTgt>
                                        </p:tgtEl>
                                        <p:attrNameLst>
                                          <p:attrName>style.visibility</p:attrName>
                                        </p:attrNameLst>
                                      </p:cBhvr>
                                      <p:to>
                                        <p:strVal val="visible"/>
                                      </p:to>
                                    </p:set>
                                    <p:animEffect transition="in" filter="dissolve">
                                      <p:cBhvr>
                                        <p:cTn id="22" dur="500"/>
                                        <p:tgtEl>
                                          <p:spTgt spid="28674">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9" presetClass="entr" presetSubtype="0" fill="hold" nodeType="clickEffect">
                                  <p:stCondLst>
                                    <p:cond delay="0"/>
                                  </p:stCondLst>
                                  <p:childTnLst>
                                    <p:set>
                                      <p:cBhvr>
                                        <p:cTn id="26" dur="1" fill="hold">
                                          <p:stCondLst>
                                            <p:cond delay="0"/>
                                          </p:stCondLst>
                                        </p:cTn>
                                        <p:tgtEl>
                                          <p:spTgt spid="28674">
                                            <p:txEl>
                                              <p:pRg st="4" end="4"/>
                                            </p:txEl>
                                          </p:spTgt>
                                        </p:tgtEl>
                                        <p:attrNameLst>
                                          <p:attrName>style.visibility</p:attrName>
                                        </p:attrNameLst>
                                      </p:cBhvr>
                                      <p:to>
                                        <p:strVal val="visible"/>
                                      </p:to>
                                    </p:set>
                                    <p:animEffect transition="in" filter="dissolve">
                                      <p:cBhvr>
                                        <p:cTn id="27" dur="500"/>
                                        <p:tgtEl>
                                          <p:spTgt spid="28674">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9" presetClass="entr" presetSubtype="0" fill="hold" nodeType="clickEffect">
                                  <p:stCondLst>
                                    <p:cond delay="0"/>
                                  </p:stCondLst>
                                  <p:childTnLst>
                                    <p:set>
                                      <p:cBhvr>
                                        <p:cTn id="31" dur="1" fill="hold">
                                          <p:stCondLst>
                                            <p:cond delay="0"/>
                                          </p:stCondLst>
                                        </p:cTn>
                                        <p:tgtEl>
                                          <p:spTgt spid="28674">
                                            <p:txEl>
                                              <p:pRg st="5" end="5"/>
                                            </p:txEl>
                                          </p:spTgt>
                                        </p:tgtEl>
                                        <p:attrNameLst>
                                          <p:attrName>style.visibility</p:attrName>
                                        </p:attrNameLst>
                                      </p:cBhvr>
                                      <p:to>
                                        <p:strVal val="visible"/>
                                      </p:to>
                                    </p:set>
                                    <p:animEffect transition="in" filter="dissolve">
                                      <p:cBhvr>
                                        <p:cTn id="32" dur="500"/>
                                        <p:tgtEl>
                                          <p:spTgt spid="28674">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9" presetClass="entr" presetSubtype="0" fill="hold" nodeType="clickEffect">
                                  <p:stCondLst>
                                    <p:cond delay="0"/>
                                  </p:stCondLst>
                                  <p:childTnLst>
                                    <p:set>
                                      <p:cBhvr>
                                        <p:cTn id="36" dur="1" fill="hold">
                                          <p:stCondLst>
                                            <p:cond delay="0"/>
                                          </p:stCondLst>
                                        </p:cTn>
                                        <p:tgtEl>
                                          <p:spTgt spid="28674">
                                            <p:txEl>
                                              <p:pRg st="6" end="6"/>
                                            </p:txEl>
                                          </p:spTgt>
                                        </p:tgtEl>
                                        <p:attrNameLst>
                                          <p:attrName>style.visibility</p:attrName>
                                        </p:attrNameLst>
                                      </p:cBhvr>
                                      <p:to>
                                        <p:strVal val="visible"/>
                                      </p:to>
                                    </p:set>
                                    <p:animEffect transition="in" filter="dissolve">
                                      <p:cBhvr>
                                        <p:cTn id="37" dur="500"/>
                                        <p:tgtEl>
                                          <p:spTgt spid="28674">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9" presetClass="entr" presetSubtype="0" fill="hold" nodeType="clickEffect">
                                  <p:stCondLst>
                                    <p:cond delay="0"/>
                                  </p:stCondLst>
                                  <p:childTnLst>
                                    <p:set>
                                      <p:cBhvr>
                                        <p:cTn id="41" dur="1" fill="hold">
                                          <p:stCondLst>
                                            <p:cond delay="0"/>
                                          </p:stCondLst>
                                        </p:cTn>
                                        <p:tgtEl>
                                          <p:spTgt spid="28674">
                                            <p:txEl>
                                              <p:pRg st="7" end="7"/>
                                            </p:txEl>
                                          </p:spTgt>
                                        </p:tgtEl>
                                        <p:attrNameLst>
                                          <p:attrName>style.visibility</p:attrName>
                                        </p:attrNameLst>
                                      </p:cBhvr>
                                      <p:to>
                                        <p:strVal val="visible"/>
                                      </p:to>
                                    </p:set>
                                    <p:animEffect transition="in" filter="dissolve">
                                      <p:cBhvr>
                                        <p:cTn id="42" dur="500"/>
                                        <p:tgtEl>
                                          <p:spTgt spid="28674">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9" presetClass="entr" presetSubtype="0" fill="hold" nodeType="clickEffect">
                                  <p:stCondLst>
                                    <p:cond delay="0"/>
                                  </p:stCondLst>
                                  <p:childTnLst>
                                    <p:set>
                                      <p:cBhvr>
                                        <p:cTn id="46" dur="1" fill="hold">
                                          <p:stCondLst>
                                            <p:cond delay="0"/>
                                          </p:stCondLst>
                                        </p:cTn>
                                        <p:tgtEl>
                                          <p:spTgt spid="28674">
                                            <p:txEl>
                                              <p:pRg st="8" end="8"/>
                                            </p:txEl>
                                          </p:spTgt>
                                        </p:tgtEl>
                                        <p:attrNameLst>
                                          <p:attrName>style.visibility</p:attrName>
                                        </p:attrNameLst>
                                      </p:cBhvr>
                                      <p:to>
                                        <p:strVal val="visible"/>
                                      </p:to>
                                    </p:set>
                                    <p:animEffect transition="in" filter="dissolve">
                                      <p:cBhvr>
                                        <p:cTn id="47" dur="500"/>
                                        <p:tgtEl>
                                          <p:spTgt spid="28674">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8914" name="WordArt 2"/>
          <p:cNvSpPr>
            <a:spLocks noChangeArrowheads="1" noChangeShapeType="1" noTextEdit="1"/>
          </p:cNvSpPr>
          <p:nvPr/>
        </p:nvSpPr>
        <p:spPr bwMode="auto">
          <a:xfrm>
            <a:off x="228600" y="2133600"/>
            <a:ext cx="8686800" cy="4495800"/>
          </a:xfrm>
          <a:prstGeom prst="rect">
            <a:avLst/>
          </a:prstGeom>
        </p:spPr>
        <p:txBody>
          <a:bodyPr wrap="none" fromWordArt="1">
            <a:prstTxWarp prst="textPlain">
              <a:avLst>
                <a:gd name="adj" fmla="val 50000"/>
              </a:avLst>
            </a:prstTxWarp>
          </a:bodyPr>
          <a:lstStyle/>
          <a:p>
            <a:pPr algn="ctr"/>
            <a:r>
              <a:rPr lang="en-US" sz="3600" kern="10">
                <a:ln w="9525">
                  <a:solidFill>
                    <a:srgbClr val="FFCC00"/>
                  </a:solidFill>
                  <a:round/>
                  <a:headEnd/>
                  <a:tailEnd/>
                </a:ln>
                <a:solidFill>
                  <a:srgbClr val="FFFF99">
                    <a:alpha val="78038"/>
                  </a:srgbClr>
                </a:solidFill>
                <a:latin typeface="Arial Black"/>
                <a:ea typeface="Arial Black"/>
                <a:cs typeface="Arial Black"/>
              </a:rPr>
              <a:t>Paul</a:t>
            </a:r>
          </a:p>
        </p:txBody>
      </p:sp>
      <p:sp>
        <p:nvSpPr>
          <p:cNvPr id="30723" name="Text Box 3"/>
          <p:cNvSpPr txBox="1">
            <a:spLocks noChangeArrowheads="1"/>
          </p:cNvSpPr>
          <p:nvPr/>
        </p:nvSpPr>
        <p:spPr bwMode="auto">
          <a:xfrm>
            <a:off x="304800" y="1157288"/>
            <a:ext cx="8610600" cy="5476875"/>
          </a:xfrm>
          <a:prstGeom prst="rect">
            <a:avLst/>
          </a:prstGeom>
          <a:noFill/>
          <a:ln w="9525">
            <a:noFill/>
            <a:miter lim="800000"/>
            <a:headEnd/>
            <a:tailEnd/>
          </a:ln>
        </p:spPr>
        <p:txBody>
          <a:bodyPr>
            <a:prstTxWarp prst="textNoShape">
              <a:avLst/>
            </a:prstTxWarp>
            <a:spAutoFit/>
          </a:bodyPr>
          <a:lstStyle/>
          <a:p>
            <a:r>
              <a:rPr lang="en-US" sz="2400" b="1"/>
              <a:t>But Saul increased all the more in strength, and confounded the Jews who dwelt in Damascus, proving that this Jesus is the Christ. (Acts 9:22)</a:t>
            </a:r>
          </a:p>
          <a:p>
            <a:endParaRPr lang="en-US" sz="1400" b="1"/>
          </a:p>
          <a:p>
            <a:r>
              <a:rPr lang="en-US" sz="2400" b="1"/>
              <a:t>But when they departed from Perga, they came to Antioch in Pisidia, and went into the synagogue on the Sabbath day and sat down. (Acts 13:14)</a:t>
            </a:r>
          </a:p>
          <a:p>
            <a:endParaRPr lang="en-US" sz="1400" b="1"/>
          </a:p>
          <a:p>
            <a:r>
              <a:rPr lang="en-US" sz="2400" b="1"/>
              <a:t>“…and by Him everyone who believes is justified from all things from which you could not be justified by the law of Moses.” (Acts 13:39)</a:t>
            </a:r>
          </a:p>
          <a:p>
            <a:endParaRPr lang="en-US" sz="1400" b="1"/>
          </a:p>
          <a:p>
            <a:r>
              <a:rPr lang="en-US" sz="2400" b="1"/>
              <a:t>But the Jews stirred up the devout and prominent women and the chief men of the city, raised up persecution against Paul and Barnabas, and expelled them from their region. (Acts 13:50)</a:t>
            </a:r>
            <a:endParaRPr lang="en-US" sz="2400" b="1">
              <a:solidFill>
                <a:srgbClr val="FF0000"/>
              </a:solidFill>
            </a:endParaRPr>
          </a:p>
        </p:txBody>
      </p:sp>
      <p:sp>
        <p:nvSpPr>
          <p:cNvPr id="30724" name="Text Box 4"/>
          <p:cNvSpPr txBox="1">
            <a:spLocks noChangeArrowheads="1"/>
          </p:cNvSpPr>
          <p:nvPr/>
        </p:nvSpPr>
        <p:spPr bwMode="auto">
          <a:xfrm>
            <a:off x="838200" y="152400"/>
            <a:ext cx="7543800" cy="641350"/>
          </a:xfrm>
          <a:prstGeom prst="rect">
            <a:avLst/>
          </a:prstGeom>
          <a:solidFill>
            <a:schemeClr val="accent2"/>
          </a:solidFill>
          <a:ln w="9525">
            <a:noFill/>
            <a:miter lim="800000"/>
            <a:headEnd/>
            <a:tailEnd/>
          </a:ln>
          <a:effectLst/>
        </p:spPr>
        <p:txBody>
          <a:bodyPr>
            <a:prstTxWarp prst="textNoShape">
              <a:avLst/>
            </a:prstTxWarp>
            <a:spAutoFit/>
          </a:bodyPr>
          <a:lstStyle/>
          <a:p>
            <a:pPr algn="ctr">
              <a:spcBef>
                <a:spcPct val="50000"/>
              </a:spcBef>
              <a:defRPr/>
            </a:pPr>
            <a:r>
              <a:rPr lang="en-US" sz="3600">
                <a:solidFill>
                  <a:schemeClr val="bg1"/>
                </a:solidFill>
                <a:effectLst>
                  <a:outerShdw blurRad="38100" dist="38100" dir="2700000" algn="tl">
                    <a:srgbClr val="000000"/>
                  </a:outerShdw>
                </a:effectLst>
                <a:latin typeface="Broadway" pitchFamily="82" charset="0"/>
              </a:rPr>
              <a:t>Willingness To Confront Error</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30723">
                                            <p:txEl>
                                              <p:pRg st="0" end="0"/>
                                            </p:txEl>
                                          </p:spTgt>
                                        </p:tgtEl>
                                        <p:attrNameLst>
                                          <p:attrName>style.visibility</p:attrName>
                                        </p:attrNameLst>
                                      </p:cBhvr>
                                      <p:to>
                                        <p:strVal val="visible"/>
                                      </p:to>
                                    </p:set>
                                    <p:animEffect transition="in" filter="dissolve">
                                      <p:cBhvr>
                                        <p:cTn id="7" dur="500"/>
                                        <p:tgtEl>
                                          <p:spTgt spid="3072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nodeType="clickEffect">
                                  <p:stCondLst>
                                    <p:cond delay="0"/>
                                  </p:stCondLst>
                                  <p:childTnLst>
                                    <p:set>
                                      <p:cBhvr>
                                        <p:cTn id="11" dur="1" fill="hold">
                                          <p:stCondLst>
                                            <p:cond delay="0"/>
                                          </p:stCondLst>
                                        </p:cTn>
                                        <p:tgtEl>
                                          <p:spTgt spid="30723">
                                            <p:txEl>
                                              <p:pRg st="2" end="2"/>
                                            </p:txEl>
                                          </p:spTgt>
                                        </p:tgtEl>
                                        <p:attrNameLst>
                                          <p:attrName>style.visibility</p:attrName>
                                        </p:attrNameLst>
                                      </p:cBhvr>
                                      <p:to>
                                        <p:strVal val="visible"/>
                                      </p:to>
                                    </p:set>
                                    <p:animEffect transition="in" filter="dissolve">
                                      <p:cBhvr>
                                        <p:cTn id="12" dur="500"/>
                                        <p:tgtEl>
                                          <p:spTgt spid="3072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nodeType="clickEffect">
                                  <p:stCondLst>
                                    <p:cond delay="0"/>
                                  </p:stCondLst>
                                  <p:childTnLst>
                                    <p:set>
                                      <p:cBhvr>
                                        <p:cTn id="16" dur="1" fill="hold">
                                          <p:stCondLst>
                                            <p:cond delay="0"/>
                                          </p:stCondLst>
                                        </p:cTn>
                                        <p:tgtEl>
                                          <p:spTgt spid="30723">
                                            <p:txEl>
                                              <p:pRg st="4" end="4"/>
                                            </p:txEl>
                                          </p:spTgt>
                                        </p:tgtEl>
                                        <p:attrNameLst>
                                          <p:attrName>style.visibility</p:attrName>
                                        </p:attrNameLst>
                                      </p:cBhvr>
                                      <p:to>
                                        <p:strVal val="visible"/>
                                      </p:to>
                                    </p:set>
                                    <p:animEffect transition="in" filter="dissolve">
                                      <p:cBhvr>
                                        <p:cTn id="17" dur="500"/>
                                        <p:tgtEl>
                                          <p:spTgt spid="30723">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nodeType="clickEffect">
                                  <p:stCondLst>
                                    <p:cond delay="0"/>
                                  </p:stCondLst>
                                  <p:childTnLst>
                                    <p:set>
                                      <p:cBhvr>
                                        <p:cTn id="21" dur="1" fill="hold">
                                          <p:stCondLst>
                                            <p:cond delay="0"/>
                                          </p:stCondLst>
                                        </p:cTn>
                                        <p:tgtEl>
                                          <p:spTgt spid="30723">
                                            <p:txEl>
                                              <p:pRg st="6" end="6"/>
                                            </p:txEl>
                                          </p:spTgt>
                                        </p:tgtEl>
                                        <p:attrNameLst>
                                          <p:attrName>style.visibility</p:attrName>
                                        </p:attrNameLst>
                                      </p:cBhvr>
                                      <p:to>
                                        <p:strVal val="visible"/>
                                      </p:to>
                                    </p:set>
                                    <p:animEffect transition="in" filter="dissolve">
                                      <p:cBhvr>
                                        <p:cTn id="22" dur="500"/>
                                        <p:tgtEl>
                                          <p:spTgt spid="3072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0962" name="WordArt 2"/>
          <p:cNvSpPr>
            <a:spLocks noChangeArrowheads="1" noChangeShapeType="1" noTextEdit="1"/>
          </p:cNvSpPr>
          <p:nvPr/>
        </p:nvSpPr>
        <p:spPr bwMode="auto">
          <a:xfrm>
            <a:off x="228600" y="2133600"/>
            <a:ext cx="8686800" cy="4495800"/>
          </a:xfrm>
          <a:prstGeom prst="rect">
            <a:avLst/>
          </a:prstGeom>
        </p:spPr>
        <p:txBody>
          <a:bodyPr wrap="none" fromWordArt="1">
            <a:prstTxWarp prst="textPlain">
              <a:avLst>
                <a:gd name="adj" fmla="val 50000"/>
              </a:avLst>
            </a:prstTxWarp>
          </a:bodyPr>
          <a:lstStyle/>
          <a:p>
            <a:pPr algn="ctr"/>
            <a:r>
              <a:rPr lang="en-US" sz="3600" kern="10">
                <a:ln w="9525">
                  <a:solidFill>
                    <a:srgbClr val="FFCC00"/>
                  </a:solidFill>
                  <a:round/>
                  <a:headEnd/>
                  <a:tailEnd/>
                </a:ln>
                <a:solidFill>
                  <a:srgbClr val="FFFF99">
                    <a:alpha val="78038"/>
                  </a:srgbClr>
                </a:solidFill>
                <a:latin typeface="Arial Black"/>
                <a:ea typeface="Arial Black"/>
                <a:cs typeface="Arial Black"/>
              </a:rPr>
              <a:t>Elijah</a:t>
            </a:r>
          </a:p>
        </p:txBody>
      </p:sp>
      <p:sp>
        <p:nvSpPr>
          <p:cNvPr id="32771" name="Text Box 3"/>
          <p:cNvSpPr txBox="1">
            <a:spLocks noChangeArrowheads="1"/>
          </p:cNvSpPr>
          <p:nvPr/>
        </p:nvSpPr>
        <p:spPr bwMode="auto">
          <a:xfrm>
            <a:off x="304800" y="1157288"/>
            <a:ext cx="8610600" cy="5532437"/>
          </a:xfrm>
          <a:prstGeom prst="rect">
            <a:avLst/>
          </a:prstGeom>
          <a:noFill/>
          <a:ln w="9525">
            <a:noFill/>
            <a:miter lim="800000"/>
            <a:headEnd/>
            <a:tailEnd/>
          </a:ln>
        </p:spPr>
        <p:txBody>
          <a:bodyPr>
            <a:prstTxWarp prst="textNoShape">
              <a:avLst/>
            </a:prstTxWarp>
            <a:spAutoFit/>
          </a:bodyPr>
          <a:lstStyle/>
          <a:p>
            <a:pPr>
              <a:lnSpc>
                <a:spcPct val="120000"/>
              </a:lnSpc>
            </a:pPr>
            <a:r>
              <a:rPr lang="en-US" sz="2400"/>
              <a:t>And Elijah came to all the people, and said, “How long will you falter between two opinions? If the LORD is God, follow Him; but if Baal, follow him.” But the people answered him not a word.</a:t>
            </a:r>
            <a:r>
              <a:rPr lang="en-US" sz="2400" b="1"/>
              <a:t> </a:t>
            </a:r>
            <a:r>
              <a:rPr lang="en-US" sz="2000" b="1"/>
              <a:t>(1 Kings 18:21)</a:t>
            </a:r>
          </a:p>
          <a:p>
            <a:pPr>
              <a:lnSpc>
                <a:spcPct val="120000"/>
              </a:lnSpc>
            </a:pPr>
            <a:endParaRPr lang="en-US" sz="1000" b="1"/>
          </a:p>
          <a:p>
            <a:pPr>
              <a:lnSpc>
                <a:spcPct val="120000"/>
              </a:lnSpc>
            </a:pPr>
            <a:r>
              <a:rPr lang="en-US" sz="2400"/>
              <a:t>So they took the bull which was given them, and they prepared it, and called on the name of Baal from morning even till noon, saying, “O Baal, hear us!” But there was  no voice; no one answered. Then they leaped about the altar which they had made. And so it was, at noon, that Elijah mocked them and said, “Cry aloud, for he is a god; either he is meditating, or he is busy, or he is on a journey, or perhaps he is sleeping and must be awakened.”</a:t>
            </a:r>
            <a:r>
              <a:rPr lang="en-US" sz="2400" b="1"/>
              <a:t> </a:t>
            </a:r>
            <a:r>
              <a:rPr lang="en-US" sz="2000" b="1"/>
              <a:t>(1 Kings 18:26-27)</a:t>
            </a:r>
          </a:p>
        </p:txBody>
      </p:sp>
      <p:sp>
        <p:nvSpPr>
          <p:cNvPr id="32772" name="Text Box 4"/>
          <p:cNvSpPr txBox="1">
            <a:spLocks noChangeArrowheads="1"/>
          </p:cNvSpPr>
          <p:nvPr/>
        </p:nvSpPr>
        <p:spPr bwMode="auto">
          <a:xfrm>
            <a:off x="838200" y="273050"/>
            <a:ext cx="7543800" cy="641350"/>
          </a:xfrm>
          <a:prstGeom prst="rect">
            <a:avLst/>
          </a:prstGeom>
          <a:solidFill>
            <a:schemeClr val="accent2"/>
          </a:solidFill>
          <a:ln w="9525">
            <a:noFill/>
            <a:miter lim="800000"/>
            <a:headEnd/>
            <a:tailEnd/>
          </a:ln>
          <a:effectLst/>
        </p:spPr>
        <p:txBody>
          <a:bodyPr>
            <a:prstTxWarp prst="textNoShape">
              <a:avLst/>
            </a:prstTxWarp>
            <a:spAutoFit/>
          </a:bodyPr>
          <a:lstStyle/>
          <a:p>
            <a:pPr algn="ctr">
              <a:spcBef>
                <a:spcPct val="50000"/>
              </a:spcBef>
              <a:defRPr/>
            </a:pPr>
            <a:r>
              <a:rPr lang="en-US" sz="3600">
                <a:solidFill>
                  <a:schemeClr val="bg1"/>
                </a:solidFill>
                <a:effectLst>
                  <a:outerShdw blurRad="38100" dist="38100" dir="2700000" algn="tl">
                    <a:srgbClr val="000000"/>
                  </a:outerShdw>
                </a:effectLst>
                <a:latin typeface="Broadway" pitchFamily="82" charset="0"/>
              </a:rPr>
              <a:t>Willingness To Confront Error</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32771">
                                            <p:txEl>
                                              <p:pRg st="0" end="0"/>
                                            </p:txEl>
                                          </p:spTgt>
                                        </p:tgtEl>
                                        <p:attrNameLst>
                                          <p:attrName>style.visibility</p:attrName>
                                        </p:attrNameLst>
                                      </p:cBhvr>
                                      <p:to>
                                        <p:strVal val="visible"/>
                                      </p:to>
                                    </p:set>
                                    <p:animEffect transition="in" filter="dissolve">
                                      <p:cBhvr>
                                        <p:cTn id="7" dur="500"/>
                                        <p:tgtEl>
                                          <p:spTgt spid="32771">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nodeType="clickEffect">
                                  <p:stCondLst>
                                    <p:cond delay="0"/>
                                  </p:stCondLst>
                                  <p:childTnLst>
                                    <p:set>
                                      <p:cBhvr>
                                        <p:cTn id="11" dur="1" fill="hold">
                                          <p:stCondLst>
                                            <p:cond delay="0"/>
                                          </p:stCondLst>
                                        </p:cTn>
                                        <p:tgtEl>
                                          <p:spTgt spid="32771">
                                            <p:txEl>
                                              <p:pRg st="2" end="2"/>
                                            </p:txEl>
                                          </p:spTgt>
                                        </p:tgtEl>
                                        <p:attrNameLst>
                                          <p:attrName>style.visibility</p:attrName>
                                        </p:attrNameLst>
                                      </p:cBhvr>
                                      <p:to>
                                        <p:strVal val="visible"/>
                                      </p:to>
                                    </p:set>
                                    <p:animEffect transition="in" filter="dissolve">
                                      <p:cBhvr>
                                        <p:cTn id="12" dur="500"/>
                                        <p:tgtEl>
                                          <p:spTgt spid="32771">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Cascade">
  <a:themeElements>
    <a:clrScheme name="Cascade 4">
      <a:dk1>
        <a:srgbClr val="FFFFCC"/>
      </a:dk1>
      <a:lt1>
        <a:srgbClr val="FFFFFF"/>
      </a:lt1>
      <a:dk2>
        <a:srgbClr val="000066"/>
      </a:dk2>
      <a:lt2>
        <a:srgbClr val="FFFFFF"/>
      </a:lt2>
      <a:accent1>
        <a:srgbClr val="0078F0"/>
      </a:accent1>
      <a:accent2>
        <a:srgbClr val="CCECFF"/>
      </a:accent2>
      <a:accent3>
        <a:srgbClr val="AAAAB8"/>
      </a:accent3>
      <a:accent4>
        <a:srgbClr val="DADADA"/>
      </a:accent4>
      <a:accent5>
        <a:srgbClr val="AABEF6"/>
      </a:accent5>
      <a:accent6>
        <a:srgbClr val="B9D6E7"/>
      </a:accent6>
      <a:hlink>
        <a:srgbClr val="3399FF"/>
      </a:hlink>
      <a:folHlink>
        <a:srgbClr val="FFCC00"/>
      </a:folHlink>
    </a:clrScheme>
    <a:fontScheme name="Cascad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a:ln>
              <a:noFill/>
            </a:ln>
            <a:solidFill>
              <a:schemeClr val="tx1"/>
            </a:solidFill>
            <a:effectLst/>
            <a:latin typeface="Arial" charset="0"/>
          </a:defRPr>
        </a:defPPr>
      </a:lstStyle>
    </a:lnDef>
  </a:objectDefaults>
  <a:extraClrSchemeLst>
    <a:extraClrScheme>
      <a:clrScheme name="Cascade 1">
        <a:dk1>
          <a:srgbClr val="C0C0C0"/>
        </a:dk1>
        <a:lt1>
          <a:srgbClr val="FFFFFF"/>
        </a:lt1>
        <a:dk2>
          <a:srgbClr val="000000"/>
        </a:dk2>
        <a:lt2>
          <a:srgbClr val="FFFFFF"/>
        </a:lt2>
        <a:accent1>
          <a:srgbClr val="FF3300"/>
        </a:accent1>
        <a:accent2>
          <a:srgbClr val="666699"/>
        </a:accent2>
        <a:accent3>
          <a:srgbClr val="AAAAAA"/>
        </a:accent3>
        <a:accent4>
          <a:srgbClr val="DADADA"/>
        </a:accent4>
        <a:accent5>
          <a:srgbClr val="FFADAA"/>
        </a:accent5>
        <a:accent6>
          <a:srgbClr val="5C5C8A"/>
        </a:accent6>
        <a:hlink>
          <a:srgbClr val="FFFF99"/>
        </a:hlink>
        <a:folHlink>
          <a:srgbClr val="FF9900"/>
        </a:folHlink>
      </a:clrScheme>
      <a:clrMap bg1="dk2" tx1="lt1" bg2="dk1" tx2="lt2" accent1="accent1" accent2="accent2" accent3="accent3" accent4="accent4" accent5="accent5" accent6="accent6" hlink="hlink" folHlink="folHlink"/>
    </a:extraClrScheme>
    <a:extraClrScheme>
      <a:clrScheme name="Cascade 2">
        <a:dk1>
          <a:srgbClr val="CC99FF"/>
        </a:dk1>
        <a:lt1>
          <a:srgbClr val="FFFFFF"/>
        </a:lt1>
        <a:dk2>
          <a:srgbClr val="400040"/>
        </a:dk2>
        <a:lt2>
          <a:srgbClr val="FFFFFF"/>
        </a:lt2>
        <a:accent1>
          <a:srgbClr val="FF66FF"/>
        </a:accent1>
        <a:accent2>
          <a:srgbClr val="CC00CC"/>
        </a:accent2>
        <a:accent3>
          <a:srgbClr val="AFAAAF"/>
        </a:accent3>
        <a:accent4>
          <a:srgbClr val="DADADA"/>
        </a:accent4>
        <a:accent5>
          <a:srgbClr val="FFB8FF"/>
        </a:accent5>
        <a:accent6>
          <a:srgbClr val="B900B9"/>
        </a:accent6>
        <a:hlink>
          <a:srgbClr val="FF7C80"/>
        </a:hlink>
        <a:folHlink>
          <a:srgbClr val="990099"/>
        </a:folHlink>
      </a:clrScheme>
      <a:clrMap bg1="dk2" tx1="lt1" bg2="dk1" tx2="lt2" accent1="accent1" accent2="accent2" accent3="accent3" accent4="accent4" accent5="accent5" accent6="accent6" hlink="hlink" folHlink="folHlink"/>
    </a:extraClrScheme>
    <a:extraClrScheme>
      <a:clrScheme name="Cascade 3">
        <a:dk1>
          <a:srgbClr val="CC99FF"/>
        </a:dk1>
        <a:lt1>
          <a:srgbClr val="FFFFFF"/>
        </a:lt1>
        <a:dk2>
          <a:srgbClr val="34022D"/>
        </a:dk2>
        <a:lt2>
          <a:srgbClr val="FFFFFF"/>
        </a:lt2>
        <a:accent1>
          <a:srgbClr val="775EC8"/>
        </a:accent1>
        <a:accent2>
          <a:srgbClr val="9933FF"/>
        </a:accent2>
        <a:accent3>
          <a:srgbClr val="AEAAAD"/>
        </a:accent3>
        <a:accent4>
          <a:srgbClr val="DADADA"/>
        </a:accent4>
        <a:accent5>
          <a:srgbClr val="BDB6E0"/>
        </a:accent5>
        <a:accent6>
          <a:srgbClr val="8A2DE7"/>
        </a:accent6>
        <a:hlink>
          <a:srgbClr val="993366"/>
        </a:hlink>
        <a:folHlink>
          <a:srgbClr val="969696"/>
        </a:folHlink>
      </a:clrScheme>
      <a:clrMap bg1="dk2" tx1="lt1" bg2="dk1" tx2="lt2" accent1="accent1" accent2="accent2" accent3="accent3" accent4="accent4" accent5="accent5" accent6="accent6" hlink="hlink" folHlink="folHlink"/>
    </a:extraClrScheme>
    <a:extraClrScheme>
      <a:clrScheme name="Cascade 4">
        <a:dk1>
          <a:srgbClr val="FFFFCC"/>
        </a:dk1>
        <a:lt1>
          <a:srgbClr val="FFFFFF"/>
        </a:lt1>
        <a:dk2>
          <a:srgbClr val="000066"/>
        </a:dk2>
        <a:lt2>
          <a:srgbClr val="FFFFFF"/>
        </a:lt2>
        <a:accent1>
          <a:srgbClr val="0078F0"/>
        </a:accent1>
        <a:accent2>
          <a:srgbClr val="CCECFF"/>
        </a:accent2>
        <a:accent3>
          <a:srgbClr val="AAAAB8"/>
        </a:accent3>
        <a:accent4>
          <a:srgbClr val="DADADA"/>
        </a:accent4>
        <a:accent5>
          <a:srgbClr val="AABEF6"/>
        </a:accent5>
        <a:accent6>
          <a:srgbClr val="B9D6E7"/>
        </a:accent6>
        <a:hlink>
          <a:srgbClr val="3399FF"/>
        </a:hlink>
        <a:folHlink>
          <a:srgbClr val="FFCC00"/>
        </a:folHlink>
      </a:clrScheme>
      <a:clrMap bg1="dk2" tx1="lt1" bg2="dk1" tx2="lt2" accent1="accent1" accent2="accent2" accent3="accent3" accent4="accent4" accent5="accent5" accent6="accent6" hlink="hlink" folHlink="folHlink"/>
    </a:extraClrScheme>
    <a:extraClrScheme>
      <a:clrScheme name="Cascade 5">
        <a:dk1>
          <a:srgbClr val="00FFFF"/>
        </a:dk1>
        <a:lt1>
          <a:srgbClr val="FFFFFF"/>
        </a:lt1>
        <a:dk2>
          <a:srgbClr val="4E009C"/>
        </a:dk2>
        <a:lt2>
          <a:srgbClr val="FFFFFF"/>
        </a:lt2>
        <a:accent1>
          <a:srgbClr val="00A8A4"/>
        </a:accent1>
        <a:accent2>
          <a:srgbClr val="3399FF"/>
        </a:accent2>
        <a:accent3>
          <a:srgbClr val="B2AACB"/>
        </a:accent3>
        <a:accent4>
          <a:srgbClr val="DADADA"/>
        </a:accent4>
        <a:accent5>
          <a:srgbClr val="AAD1CF"/>
        </a:accent5>
        <a:accent6>
          <a:srgbClr val="2D8AE7"/>
        </a:accent6>
        <a:hlink>
          <a:srgbClr val="FFFFCC"/>
        </a:hlink>
        <a:folHlink>
          <a:srgbClr val="FFCC00"/>
        </a:folHlink>
      </a:clrScheme>
      <a:clrMap bg1="dk2" tx1="lt1" bg2="dk1" tx2="lt2" accent1="accent1" accent2="accent2" accent3="accent3" accent4="accent4" accent5="accent5" accent6="accent6" hlink="hlink" folHlink="folHlink"/>
    </a:extraClrScheme>
    <a:extraClrScheme>
      <a:clrScheme name="Cascade 6">
        <a:dk1>
          <a:srgbClr val="CCCC33"/>
        </a:dk1>
        <a:lt1>
          <a:srgbClr val="FFFFFF"/>
        </a:lt1>
        <a:dk2>
          <a:srgbClr val="003300"/>
        </a:dk2>
        <a:lt2>
          <a:srgbClr val="FFFFCC"/>
        </a:lt2>
        <a:accent1>
          <a:srgbClr val="008000"/>
        </a:accent1>
        <a:accent2>
          <a:srgbClr val="669900"/>
        </a:accent2>
        <a:accent3>
          <a:srgbClr val="AAADAA"/>
        </a:accent3>
        <a:accent4>
          <a:srgbClr val="DADADA"/>
        </a:accent4>
        <a:accent5>
          <a:srgbClr val="AAC0AA"/>
        </a:accent5>
        <a:accent6>
          <a:srgbClr val="5C8A00"/>
        </a:accent6>
        <a:hlink>
          <a:srgbClr val="FFCC00"/>
        </a:hlink>
        <a:folHlink>
          <a:srgbClr val="CC9900"/>
        </a:folHlink>
      </a:clrScheme>
      <a:clrMap bg1="dk2" tx1="lt1" bg2="dk1" tx2="lt2" accent1="accent1" accent2="accent2" accent3="accent3" accent4="accent4" accent5="accent5" accent6="accent6" hlink="hlink" folHlink="folHlink"/>
    </a:extraClrScheme>
    <a:extraClrScheme>
      <a:clrScheme name="Cascade 7">
        <a:dk1>
          <a:srgbClr val="CCCC99"/>
        </a:dk1>
        <a:lt1>
          <a:srgbClr val="FFFFFF"/>
        </a:lt1>
        <a:dk2>
          <a:srgbClr val="800000"/>
        </a:dk2>
        <a:lt2>
          <a:srgbClr val="FFFFFF"/>
        </a:lt2>
        <a:accent1>
          <a:srgbClr val="CC9900"/>
        </a:accent1>
        <a:accent2>
          <a:srgbClr val="996633"/>
        </a:accent2>
        <a:accent3>
          <a:srgbClr val="C0AAAA"/>
        </a:accent3>
        <a:accent4>
          <a:srgbClr val="DADADA"/>
        </a:accent4>
        <a:accent5>
          <a:srgbClr val="E2CAAA"/>
        </a:accent5>
        <a:accent6>
          <a:srgbClr val="8A5C2D"/>
        </a:accent6>
        <a:hlink>
          <a:srgbClr val="FFFFCC"/>
        </a:hlink>
        <a:folHlink>
          <a:srgbClr val="DDD800"/>
        </a:folHlink>
      </a:clrScheme>
      <a:clrMap bg1="dk2" tx1="lt1" bg2="dk1" tx2="lt2" accent1="accent1" accent2="accent2" accent3="accent3" accent4="accent4" accent5="accent5" accent6="accent6" hlink="hlink" folHlink="folHlink"/>
    </a:extraClrScheme>
    <a:extraClrScheme>
      <a:clrScheme name="Cascade 8">
        <a:dk1>
          <a:srgbClr val="204162"/>
        </a:dk1>
        <a:lt1>
          <a:srgbClr val="FFFFFF"/>
        </a:lt1>
        <a:dk2>
          <a:srgbClr val="204162"/>
        </a:dk2>
        <a:lt2>
          <a:srgbClr val="003300"/>
        </a:lt2>
        <a:accent1>
          <a:srgbClr val="99CC00"/>
        </a:accent1>
        <a:accent2>
          <a:srgbClr val="336633"/>
        </a:accent2>
        <a:accent3>
          <a:srgbClr val="FFFFFF"/>
        </a:accent3>
        <a:accent4>
          <a:srgbClr val="1A3653"/>
        </a:accent4>
        <a:accent5>
          <a:srgbClr val="CAE2AA"/>
        </a:accent5>
        <a:accent6>
          <a:srgbClr val="2D5C2D"/>
        </a:accent6>
        <a:hlink>
          <a:srgbClr val="6666FF"/>
        </a:hlink>
        <a:folHlink>
          <a:srgbClr val="C5C248"/>
        </a:folHlink>
      </a:clrScheme>
      <a:clrMap bg1="lt1" tx1="dk1" bg2="lt2" tx2="dk2" accent1="accent1" accent2="accent2" accent3="accent3" accent4="accent4" accent5="accent5" accent6="accent6" hlink="hlink" folHlink="folHlink"/>
    </a:extraClrScheme>
    <a:extraClrScheme>
      <a:clrScheme name="Cascade 9">
        <a:dk1>
          <a:srgbClr val="000000"/>
        </a:dk1>
        <a:lt1>
          <a:srgbClr val="FFFFFF"/>
        </a:lt1>
        <a:dk2>
          <a:srgbClr val="1C1C34"/>
        </a:dk2>
        <a:lt2>
          <a:srgbClr val="000066"/>
        </a:lt2>
        <a:accent1>
          <a:srgbClr val="DDDDDD"/>
        </a:accent1>
        <a:accent2>
          <a:srgbClr val="6699CC"/>
        </a:accent2>
        <a:accent3>
          <a:srgbClr val="FFFFFF"/>
        </a:accent3>
        <a:accent4>
          <a:srgbClr val="000000"/>
        </a:accent4>
        <a:accent5>
          <a:srgbClr val="EBEBEB"/>
        </a:accent5>
        <a:accent6>
          <a:srgbClr val="5C8AB9"/>
        </a:accent6>
        <a:hlink>
          <a:srgbClr val="005A58"/>
        </a:hlink>
        <a:folHlink>
          <a:srgbClr val="80800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a:ln>
              <a:noFill/>
            </a:ln>
            <a:solidFill>
              <a:schemeClr val="tx1"/>
            </a:solidFill>
            <a:effectLst/>
            <a:latin typeface="Arial"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Cascade</Template>
  <TotalTime>704</TotalTime>
  <Words>2148</Words>
  <Application>Microsoft Macintosh PowerPoint</Application>
  <PresentationFormat>On-screen Show (4:3)</PresentationFormat>
  <Paragraphs>155</Paragraphs>
  <Slides>17</Slides>
  <Notes>17</Notes>
  <HiddenSlides>0</HiddenSlides>
  <MMClips>0</MMClips>
  <ScaleCrop>false</ScaleCrop>
  <HeadingPairs>
    <vt:vector size="6" baseType="variant">
      <vt:variant>
        <vt:lpstr>Fonts Used</vt:lpstr>
      </vt:variant>
      <vt:variant>
        <vt:i4>5</vt:i4>
      </vt:variant>
      <vt:variant>
        <vt:lpstr>Design Template</vt:lpstr>
      </vt:variant>
      <vt:variant>
        <vt:i4>2</vt:i4>
      </vt:variant>
      <vt:variant>
        <vt:lpstr>Slide Titles</vt:lpstr>
      </vt:variant>
      <vt:variant>
        <vt:i4>17</vt:i4>
      </vt:variant>
    </vt:vector>
  </HeadingPairs>
  <TitlesOfParts>
    <vt:vector size="24" baseType="lpstr">
      <vt:lpstr>Arial</vt:lpstr>
      <vt:lpstr>ＭＳ Ｐゴシック</vt:lpstr>
      <vt:lpstr>Wingdings</vt:lpstr>
      <vt:lpstr>Copperplate Gothic Bold</vt:lpstr>
      <vt:lpstr>Broadway</vt:lpstr>
      <vt:lpstr>Cascade</vt:lpstr>
      <vt:lpstr>Default Design</vt:lpstr>
      <vt:lpstr>Preachers</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Preaching Like Elijah</vt:lpstr>
    </vt:vector>
  </TitlesOfParts>
  <Company>Hebron Lane Church of Christ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Preaching Like Elijah</dc:title>
  <dc:creator>Andy Alexanderf</dc:creator>
  <cp:lastModifiedBy>Andrew Alexander</cp:lastModifiedBy>
  <cp:revision>42</cp:revision>
  <dcterms:created xsi:type="dcterms:W3CDTF">2010-05-20T20:00:52Z</dcterms:created>
  <dcterms:modified xsi:type="dcterms:W3CDTF">2010-05-20T20:14:18Z</dcterms:modified>
</cp:coreProperties>
</file>