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D517E-12CB-EB43-8379-4695B0745AF6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72133-C0EF-404F-99F8-FCD92B05B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372B8-B3B9-4099-80F2-3091F97D3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4ECAF-F18E-4095-AF6D-56E1CAC7E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84137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1F497D"/>
                </a:solidFill>
              </a:rPr>
              <a:t>Premillennialism</a:t>
            </a:r>
            <a:endParaRPr lang="en-US" b="1" dirty="0">
              <a:solidFill>
                <a:srgbClr val="1F497D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143000"/>
            <a:ext cx="7467600" cy="5334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Major Tenets: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Christ failed to establish Kingdom.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Kingdom postponed.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Church substituted until Kingdom established.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Rapture of the Saints.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 Great Tribulation.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Armageddon fought on Earth.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Christ will reign on earth for 1,000 years.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 end will come and Judgment.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ro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362200"/>
            <a:ext cx="745934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Premillennialism</a:t>
            </a:r>
            <a:endParaRPr lang="en-US" b="1" dirty="0">
              <a:solidFill>
                <a:schemeClr val="tx2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3200400"/>
            <a:ext cx="7467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07322" y="2895600"/>
            <a:ext cx="630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Israel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2895600"/>
            <a:ext cx="1632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Personal Ministry</a:t>
            </a:r>
            <a:endParaRPr lang="en-US" sz="1600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572294" y="3162300"/>
            <a:ext cx="533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38200" y="3163669"/>
            <a:ext cx="18578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Christ Fails</a:t>
            </a:r>
          </a:p>
          <a:p>
            <a:r>
              <a:rPr lang="en-US" sz="1600" dirty="0" smtClean="0"/>
              <a:t>Kingdom Postponed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0" y="3163669"/>
            <a:ext cx="11337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Church Age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3695700" y="24765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19600" y="22860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5203241" y="24765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495800" y="1992868"/>
            <a:ext cx="974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Paradise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78279" y="2895600"/>
            <a:ext cx="18321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Tribulation on Earth</a:t>
            </a:r>
          </a:p>
        </p:txBody>
      </p:sp>
      <p:sp>
        <p:nvSpPr>
          <p:cNvPr id="26" name="Rectangle 25"/>
          <p:cNvSpPr/>
          <p:nvPr/>
        </p:nvSpPr>
        <p:spPr>
          <a:xfrm rot="17997470">
            <a:off x="3602030" y="2518436"/>
            <a:ext cx="8495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Rapture</a:t>
            </a:r>
          </a:p>
        </p:txBody>
      </p:sp>
      <p:sp>
        <p:nvSpPr>
          <p:cNvPr id="27" name="Rectangle 26"/>
          <p:cNvSpPr/>
          <p:nvPr/>
        </p:nvSpPr>
        <p:spPr>
          <a:xfrm rot="3612587">
            <a:off x="5213571" y="2465459"/>
            <a:ext cx="10625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Revelation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96000" y="2895600"/>
            <a:ext cx="13635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1,000 yr. reign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91000" y="3163669"/>
            <a:ext cx="1422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Seven Years</a:t>
            </a:r>
          </a:p>
          <a:p>
            <a:pPr algn="ctr"/>
            <a:r>
              <a:rPr lang="en-US" sz="1600" dirty="0" smtClean="0"/>
              <a:t>Temple Rebuilt</a:t>
            </a:r>
          </a:p>
        </p:txBody>
      </p:sp>
      <p:sp>
        <p:nvSpPr>
          <p:cNvPr id="32" name="Up Arrow Callout 31"/>
          <p:cNvSpPr/>
          <p:nvPr/>
        </p:nvSpPr>
        <p:spPr>
          <a:xfrm>
            <a:off x="3048000" y="3200400"/>
            <a:ext cx="1752600" cy="1447800"/>
          </a:xfrm>
          <a:prstGeom prst="upArrowCallout">
            <a:avLst>
              <a:gd name="adj1" fmla="val 2459"/>
              <a:gd name="adj2" fmla="val 8639"/>
              <a:gd name="adj3" fmla="val 25000"/>
              <a:gd name="adj4" fmla="val 432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Resurrection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f Righteous</a:t>
            </a:r>
            <a:endParaRPr lang="en-US" dirty="0"/>
          </a:p>
        </p:txBody>
      </p:sp>
      <p:sp>
        <p:nvSpPr>
          <p:cNvPr id="33" name="Up Arrow Callout 32"/>
          <p:cNvSpPr/>
          <p:nvPr/>
        </p:nvSpPr>
        <p:spPr>
          <a:xfrm>
            <a:off x="4419600" y="3200400"/>
            <a:ext cx="3048000" cy="3429000"/>
          </a:xfrm>
          <a:prstGeom prst="upArrowCallout">
            <a:avLst>
              <a:gd name="adj1" fmla="val 2459"/>
              <a:gd name="adj2" fmla="val 8639"/>
              <a:gd name="adj3" fmla="val 25000"/>
              <a:gd name="adj4" fmla="val 511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Armageddon</a:t>
            </a:r>
          </a:p>
          <a:p>
            <a:pPr algn="ctr"/>
            <a:r>
              <a:rPr lang="en-US" dirty="0" smtClean="0"/>
              <a:t>Res. of Tribulation Saints</a:t>
            </a:r>
          </a:p>
          <a:p>
            <a:pPr algn="ctr"/>
            <a:r>
              <a:rPr lang="en-US" dirty="0" smtClean="0"/>
              <a:t>Judgment of Saints</a:t>
            </a:r>
          </a:p>
          <a:p>
            <a:pPr algn="ctr"/>
            <a:r>
              <a:rPr lang="en-US" dirty="0" smtClean="0"/>
              <a:t>Kingdom Established</a:t>
            </a:r>
          </a:p>
          <a:p>
            <a:pPr algn="ctr"/>
            <a:r>
              <a:rPr lang="en-US" dirty="0" smtClean="0"/>
              <a:t>Jews Returned</a:t>
            </a:r>
          </a:p>
          <a:p>
            <a:pPr algn="ctr"/>
            <a:r>
              <a:rPr lang="en-US" dirty="0" smtClean="0"/>
              <a:t>Satan Bound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72200" y="3276600"/>
            <a:ext cx="227645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Peace on Earth</a:t>
            </a:r>
          </a:p>
          <a:p>
            <a:r>
              <a:rPr lang="en-US" sz="1400" dirty="0" smtClean="0"/>
              <a:t>Christ Enthroned: Jerusalem</a:t>
            </a:r>
          </a:p>
          <a:p>
            <a:r>
              <a:rPr lang="en-US" sz="1400" dirty="0" smtClean="0"/>
              <a:t>Kingdom on earth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7506494" y="3161506"/>
            <a:ext cx="533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848600" y="17526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Heaven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8229600" y="4495800"/>
            <a:ext cx="762000" cy="457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Hell</a:t>
            </a:r>
            <a:endParaRPr lang="en-US" sz="2400" dirty="0"/>
          </a:p>
        </p:txBody>
      </p:sp>
      <p:cxnSp>
        <p:nvCxnSpPr>
          <p:cNvPr id="41" name="Straight Arrow Connector 40"/>
          <p:cNvCxnSpPr>
            <a:endCxn id="23" idx="2"/>
          </p:cNvCxnSpPr>
          <p:nvPr/>
        </p:nvCxnSpPr>
        <p:spPr>
          <a:xfrm rot="5400000" flipH="1" flipV="1">
            <a:off x="7562850" y="2343150"/>
            <a:ext cx="10668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24" idx="0"/>
          </p:cNvCxnSpPr>
          <p:nvPr/>
        </p:nvCxnSpPr>
        <p:spPr>
          <a:xfrm rot="16200000" flipH="1">
            <a:off x="7543800" y="3429000"/>
            <a:ext cx="12954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1F497D"/>
                </a:solidFill>
              </a:rPr>
              <a:t>Premillennialism Examined</a:t>
            </a:r>
            <a:endParaRPr lang="en-US" b="1" dirty="0">
              <a:solidFill>
                <a:srgbClr val="1F497D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990600"/>
            <a:ext cx="8077200" cy="57150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Did Christ fail?  Jn. 4:34; 5:36; 17:4; 19:30; 6:15;     1 Cor. 15:3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Was the Kingdom postponed?  Matt. 4:17; Mk. 9:1; Jn. 18:36; Acts 2:29-36; Col. 1:13-14; Heb. 12:28; Rev. 1:9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Was the church just a substitute?  Eph. 3:7-11;        1 Pet. 1:18-20; Acts 2:23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Is the Rapture a Bible teaching?  1 Thess. 4:13-17; Jn. 5:28-29; 2 Thess. 1:6-10; Matt. 16:27;            Acts 24:15; Rev. 1:7; Acts 1:9-11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What about the great tribulation?  2 Thess. 1:6-10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Will there be 3 Judgments?  Heb. 9:27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1F497D"/>
                </a:solidFill>
              </a:rPr>
              <a:t>Premillennialism Examined</a:t>
            </a:r>
            <a:endParaRPr lang="en-US" b="1" dirty="0">
              <a:solidFill>
                <a:srgbClr val="1F497D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066800"/>
            <a:ext cx="7924800" cy="5562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sz="2800" dirty="0" smtClean="0"/>
              <a:t>Will Christ reign 1,000 yrs. on earth in Jerusalem?   Jer. 22:28-30</a:t>
            </a:r>
          </a:p>
          <a:p>
            <a:pPr lvl="1"/>
            <a:r>
              <a:rPr lang="en-US" sz="2400" dirty="0" smtClean="0"/>
              <a:t>Jesus: Priest upon His throne   Jer. 33:15-18; Zech. 6:12-13</a:t>
            </a:r>
          </a:p>
          <a:p>
            <a:pPr lvl="1"/>
            <a:r>
              <a:rPr lang="en-US" sz="2400" dirty="0" smtClean="0"/>
              <a:t>Jesus: Branch &amp; Priest on His throne   Rev. 5:5; Heb 6:20</a:t>
            </a:r>
          </a:p>
          <a:p>
            <a:pPr lvl="1"/>
            <a:r>
              <a:rPr lang="en-US" sz="2400" dirty="0" smtClean="0"/>
              <a:t>Could not be a priest on earth   Heb. 8:4</a:t>
            </a:r>
          </a:p>
          <a:p>
            <a:pPr lvl="1"/>
            <a:r>
              <a:rPr lang="en-US" sz="2400" dirty="0" smtClean="0"/>
              <a:t>Now reigning on David’s throne   Acts 2:29-36</a:t>
            </a:r>
            <a:endParaRPr lang="en-US" dirty="0" smtClean="0"/>
          </a:p>
          <a:p>
            <a:pPr marL="511175" indent="-511175">
              <a:buFont typeface="+mj-lt"/>
              <a:buAutoNum type="arabicPeriod" startAt="7"/>
            </a:pPr>
            <a:r>
              <a:rPr lang="en-US" dirty="0" smtClean="0"/>
              <a:t>Noticed what’s not mentioned in Rev. 20:1-7:</a:t>
            </a:r>
          </a:p>
          <a:p>
            <a:pPr marL="746125" lvl="1" indent="-288925"/>
            <a:r>
              <a:rPr lang="en-US" sz="2400" dirty="0" smtClean="0"/>
              <a:t>Second coming of Christ</a:t>
            </a:r>
          </a:p>
          <a:p>
            <a:pPr marL="746125" lvl="1" indent="-288925"/>
            <a:r>
              <a:rPr lang="en-US" sz="2400" dirty="0" smtClean="0"/>
              <a:t>Rapture of living saints</a:t>
            </a:r>
          </a:p>
          <a:p>
            <a:pPr marL="746125" lvl="1" indent="-288925"/>
            <a:r>
              <a:rPr lang="en-US" sz="2400" dirty="0" smtClean="0"/>
              <a:t>Bodily resurrection of dead saints</a:t>
            </a:r>
          </a:p>
          <a:p>
            <a:pPr marL="746125" lvl="1" indent="-288925"/>
            <a:r>
              <a:rPr lang="en-US" sz="2400" dirty="0" smtClean="0"/>
              <a:t>Seven years tribulation on earth</a:t>
            </a:r>
          </a:p>
          <a:p>
            <a:pPr marL="746125" lvl="1" indent="-288925"/>
            <a:r>
              <a:rPr lang="en-US" sz="2400" dirty="0" smtClean="0"/>
              <a:t>Return of Christ after seven years</a:t>
            </a:r>
          </a:p>
          <a:p>
            <a:pPr marL="746125" lvl="1" indent="-288925"/>
            <a:r>
              <a:rPr lang="en-US" sz="2400" dirty="0" smtClean="0"/>
              <a:t>Reign on literal throne of David in Jerusalem for 7 years</a:t>
            </a:r>
          </a:p>
          <a:p>
            <a:pPr marL="746125" lvl="1" indent="-288925"/>
            <a:r>
              <a:rPr lang="en-US" sz="2400" dirty="0" smtClean="0"/>
              <a:t>All this assumed by the premillennialists!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1F497D"/>
                </a:solidFill>
              </a:rPr>
              <a:t>Premillennialism Examined</a:t>
            </a:r>
            <a:endParaRPr lang="en-US" b="1" dirty="0">
              <a:solidFill>
                <a:srgbClr val="1F497D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066800"/>
            <a:ext cx="7315200" cy="5562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sz="2800" dirty="0" smtClean="0"/>
              <a:t>What does Revelation 20:1-7 teach?</a:t>
            </a:r>
          </a:p>
          <a:p>
            <a:pPr lvl="1"/>
            <a:r>
              <a:rPr lang="en-US" sz="2400" dirty="0" smtClean="0"/>
              <a:t>Satan is bound – Matt. 12:25-29; Col. 2:15; Heb. 2:14-17; 1 Jn. 3:8, 5</a:t>
            </a:r>
          </a:p>
          <a:p>
            <a:pPr lvl="1"/>
            <a:r>
              <a:rPr lang="en-US" sz="2400" dirty="0" smtClean="0"/>
              <a:t>The dead saints reign with Christ</a:t>
            </a:r>
          </a:p>
          <a:p>
            <a:pPr lvl="1"/>
            <a:r>
              <a:rPr lang="en-US" sz="2400" dirty="0" smtClean="0"/>
              <a:t>Living saints also reign with Christ – Rev. 1:6; 5:10; 1 Cor. 4:8</a:t>
            </a:r>
          </a:p>
          <a:p>
            <a:pPr lvl="1"/>
            <a:r>
              <a:rPr lang="en-US" sz="2400" dirty="0" smtClean="0"/>
              <a:t>Reigning continues after death – 2 Tim. 2:12</a:t>
            </a:r>
          </a:p>
          <a:p>
            <a:pPr lvl="1"/>
            <a:r>
              <a:rPr lang="en-US" sz="2400" dirty="0" smtClean="0"/>
              <a:t>Unrighteous dead live and reign with no one!</a:t>
            </a:r>
          </a:p>
          <a:p>
            <a:pPr lvl="1"/>
            <a:r>
              <a:rPr lang="en-US" sz="2400" dirty="0" smtClean="0"/>
              <a:t>Await bodily resurrection – 1 Cor. 15:52-</a:t>
            </a:r>
            <a:r>
              <a:rPr lang="en-US" sz="2400" dirty="0" smtClean="0"/>
              <a:t>54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2800" dirty="0" smtClean="0"/>
              <a:t> Misunderstand the signs that pointed to the destruction of Jerusalem – Matt. 24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1F497D"/>
                </a:solidFill>
              </a:rPr>
              <a:t>Danger of Premillennialism:</a:t>
            </a:r>
            <a:endParaRPr lang="en-US" b="1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Minimizes the church</a:t>
            </a:r>
          </a:p>
          <a:p>
            <a:pPr lvl="1"/>
            <a:r>
              <a:rPr lang="en-US" sz="2400" dirty="0" smtClean="0"/>
              <a:t>Built by Jesus – Matt. 16:18</a:t>
            </a:r>
          </a:p>
          <a:p>
            <a:pPr lvl="1"/>
            <a:r>
              <a:rPr lang="en-US" sz="2400" dirty="0" smtClean="0"/>
              <a:t>Purchased by His blood – Acts 20:28</a:t>
            </a:r>
          </a:p>
          <a:p>
            <a:pPr lvl="1"/>
            <a:r>
              <a:rPr lang="en-US" sz="2400" dirty="0" smtClean="0"/>
              <a:t>Eternally purposed – Eph. 3:11</a:t>
            </a:r>
          </a:p>
          <a:p>
            <a:pPr lvl="1"/>
            <a:r>
              <a:rPr lang="en-US" sz="2400" dirty="0" smtClean="0"/>
              <a:t>Part of God’s redemptive plan – Eph. 5:23</a:t>
            </a:r>
          </a:p>
          <a:p>
            <a:pPr lvl="1"/>
            <a:r>
              <a:rPr lang="en-US" sz="2400" dirty="0" smtClean="0"/>
              <a:t>Is a spiritual kingdom – Jn. 18:36; Rom. 14:17</a:t>
            </a:r>
          </a:p>
          <a:p>
            <a:pPr lvl="1"/>
            <a:r>
              <a:rPr lang="en-US" sz="2400" dirty="0" smtClean="0"/>
              <a:t>Church &amp; kingdom used interchangeably – Matt. 16:18-19</a:t>
            </a:r>
          </a:p>
          <a:p>
            <a:r>
              <a:rPr lang="en-US" sz="2800" dirty="0" smtClean="0"/>
              <a:t>Minimizes the gospel – Eph. 3:5-6</a:t>
            </a:r>
          </a:p>
          <a:p>
            <a:r>
              <a:rPr lang="en-US" sz="2800" dirty="0" smtClean="0"/>
              <a:t>Nullifies God’s promise – Matt. 3:2; 4:17; Mk. 9:1</a:t>
            </a:r>
          </a:p>
          <a:p>
            <a:r>
              <a:rPr lang="en-US" sz="2800" dirty="0" smtClean="0"/>
              <a:t>Makes void the great commission – Matt. 28:19-20</a:t>
            </a:r>
          </a:p>
          <a:p>
            <a:r>
              <a:rPr lang="en-US" sz="2800" dirty="0" smtClean="0"/>
              <a:t>Denies the “Last Days” – Acts 2:16-17; Heb. 1:1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689</Words>
  <Application>Microsoft Office PowerPoint</Application>
  <PresentationFormat>On-screen Show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Premillennialism</vt:lpstr>
      <vt:lpstr>Premillennialism</vt:lpstr>
      <vt:lpstr>Premillennialism Examined</vt:lpstr>
      <vt:lpstr>Premillennialism Examined</vt:lpstr>
      <vt:lpstr>Premillennialism Examined</vt:lpstr>
      <vt:lpstr>Danger of Premillennialism: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Andrew Alexander</cp:lastModifiedBy>
  <cp:revision>19</cp:revision>
  <cp:lastPrinted>2009-04-05T02:48:02Z</cp:lastPrinted>
  <dcterms:created xsi:type="dcterms:W3CDTF">2009-04-19T20:13:18Z</dcterms:created>
  <dcterms:modified xsi:type="dcterms:W3CDTF">2009-04-19T20:38:31Z</dcterms:modified>
</cp:coreProperties>
</file>