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22801-C7A7-4576-B992-C764CE6D7B99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05760-AFC8-4E4C-9A67-6093C145A0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992DA-3004-4C15-A4A7-8B66227DF5FC}" type="datetimeFigureOut">
              <a:rPr lang="en-US" smtClean="0"/>
              <a:t>4/24/2010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E948E-C983-4CCC-A7C5-7123C0F0EF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10668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  <a:latin typeface="Adobe Garamond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7315200" cy="4724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Both a Privilege and a Blessing in this life to be in the Lord’s Church.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 Associate with people who are genuinely concerned about my </a:t>
            </a:r>
            <a:r>
              <a:rPr lang="en-US" b="1" dirty="0" smtClean="0">
                <a:solidFill>
                  <a:schemeClr val="tx1"/>
                </a:solidFill>
                <a:latin typeface="Adobe Garamond Pro" pitchFamily="18" charset="0"/>
              </a:rPr>
              <a:t>soul</a:t>
            </a: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.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dobe Garamond Pro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Associate with people who are genuinely concerned about my </a:t>
            </a:r>
            <a:r>
              <a:rPr lang="en-US" b="1" dirty="0" smtClean="0">
                <a:solidFill>
                  <a:schemeClr val="tx1"/>
                </a:solidFill>
                <a:latin typeface="Adobe Garamond Pro" pitchFamily="18" charset="0"/>
              </a:rPr>
              <a:t>physical life</a:t>
            </a: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Adobe Garamond Pro" pitchFamily="18" charset="0"/>
              </a:rPr>
              <a:t>Need to be able to recognize those who are willing to work for the Lord in a given area (Acts 9:26).</a:t>
            </a:r>
            <a:endParaRPr lang="en-US" dirty="0">
              <a:solidFill>
                <a:schemeClr val="tx1"/>
              </a:solidFill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Accompany </a:t>
            </a:r>
            <a:b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</a:br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Blessings &amp; Privileges</a:t>
            </a:r>
            <a:endParaRPr lang="en-US" sz="3600" dirty="0">
              <a:solidFill>
                <a:schemeClr val="bg1"/>
              </a:solidFill>
              <a:latin typeface="Adobe Garamond Pro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American Citizenship:</a:t>
            </a:r>
          </a:p>
          <a:p>
            <a:pPr lvl="1"/>
            <a:r>
              <a:rPr lang="en-US" dirty="0" smtClean="0">
                <a:latin typeface="Adobe Garamond Pro" pitchFamily="18" charset="0"/>
              </a:rPr>
              <a:t>Obey laws of the land</a:t>
            </a:r>
          </a:p>
          <a:p>
            <a:pPr lvl="1"/>
            <a:r>
              <a:rPr lang="en-US" dirty="0" smtClean="0">
                <a:latin typeface="Adobe Garamond Pro" pitchFamily="18" charset="0"/>
              </a:rPr>
              <a:t>Pay taxes</a:t>
            </a:r>
          </a:p>
          <a:p>
            <a:pPr lvl="1"/>
            <a:r>
              <a:rPr lang="en-US" dirty="0" smtClean="0">
                <a:latin typeface="Adobe Garamond Pro" pitchFamily="18" charset="0"/>
              </a:rPr>
              <a:t>Support armed forces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Marriage</a:t>
            </a:r>
            <a:r>
              <a:rPr lang="en-US" dirty="0" smtClean="0">
                <a:latin typeface="Adobe Garamond Pro" pitchFamily="18" charset="0"/>
              </a:rPr>
              <a:t>:</a:t>
            </a:r>
          </a:p>
          <a:p>
            <a:pPr lvl="1"/>
            <a:r>
              <a:rPr lang="en-US" dirty="0" smtClean="0">
                <a:latin typeface="Adobe Garamond Pro" pitchFamily="18" charset="0"/>
              </a:rPr>
              <a:t>Husband </a:t>
            </a:r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</a:t>
            </a:r>
            <a:r>
              <a:rPr lang="en-US" dirty="0">
                <a:latin typeface="Adobe Garamond Pro" pitchFamily="18" charset="0"/>
                <a:sym typeface="Wingdings" pitchFamily="2" charset="2"/>
              </a:rPr>
              <a:t>W</a:t>
            </a:r>
            <a:r>
              <a:rPr lang="en-US" dirty="0" smtClean="0">
                <a:latin typeface="Adobe Garamond Pro" pitchFamily="18" charset="0"/>
              </a:rPr>
              <a:t>ife </a:t>
            </a:r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love and care for</a:t>
            </a:r>
          </a:p>
          <a:p>
            <a:pPr lvl="1"/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Wife Husband love and help</a:t>
            </a:r>
          </a:p>
          <a:p>
            <a:pPr lvl="1"/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Parents Children raise in godly home</a:t>
            </a:r>
          </a:p>
          <a:p>
            <a:pPr lvl="1"/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Children Parents obey</a:t>
            </a:r>
            <a:endParaRPr lang="en-US" dirty="0">
              <a:latin typeface="Adobe Garamond Pro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5800" y="2175808"/>
            <a:ext cx="3581400" cy="193899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No one has a right to the blessings of any relationship unless he accepts the corresponding responsibilities!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dobe Garamond Pro" pitchFamily="18" charset="0"/>
              </a:rPr>
              <a:t>Thoroughly convinced the church is right.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God will NOT accept half-hearted service </a:t>
            </a:r>
            <a:r>
              <a:rPr lang="en-US" sz="2400" b="1" dirty="0" smtClean="0">
                <a:solidFill>
                  <a:srgbClr val="FF0000"/>
                </a:solidFill>
                <a:latin typeface="Adobe Garamond Pro" pitchFamily="18" charset="0"/>
              </a:rPr>
              <a:t>(Mt. 22:37).</a:t>
            </a:r>
            <a:endParaRPr lang="en-US" b="1" dirty="0" smtClean="0">
              <a:solidFill>
                <a:srgbClr val="FF0000"/>
              </a:solidFill>
              <a:latin typeface="Adobe Garamond Pro" pitchFamily="18" charset="0"/>
            </a:endParaRPr>
          </a:p>
          <a:p>
            <a:pPr lvl="2"/>
            <a:r>
              <a:rPr lang="en-US" dirty="0" smtClean="0">
                <a:latin typeface="Adobe Garamond Pro" pitchFamily="18" charset="0"/>
              </a:rPr>
              <a:t>He wants people who want to serve Him.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He wants those who will fight for His cause.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He wants people who want to see and help His kingdom grow.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No one is forced into God’s church!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Not all will lead singing, teach classes, etc.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But ALL can be faithful!!!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Those who willfully absent themselves from the services of the Lord are NOT doing all they can.</a:t>
            </a:r>
            <a:endParaRPr lang="en-US" dirty="0"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dobe Garamond Pro" pitchFamily="18" charset="0"/>
              </a:rPr>
              <a:t>Thoroughly convinced the church is right.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Must be willing to pay the price </a:t>
            </a:r>
            <a:r>
              <a:rPr lang="en-US" sz="2400" b="1" dirty="0" smtClean="0">
                <a:solidFill>
                  <a:srgbClr val="FF0000"/>
                </a:solidFill>
                <a:latin typeface="Adobe Garamond Pro" pitchFamily="18" charset="0"/>
              </a:rPr>
              <a:t>(Lk. 14:25-33).</a:t>
            </a:r>
            <a:endParaRPr lang="en-US" b="1" dirty="0" smtClean="0">
              <a:solidFill>
                <a:srgbClr val="FF0000"/>
              </a:solidFill>
              <a:latin typeface="Adobe Garamond Pro" pitchFamily="18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Must decide to put Christ before: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Mother and father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Brothers and sisters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Husband or wife or children, or even self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Worldly interests:  sports, hobbies, vacation, career, etc.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If someone kin to me or close to me does something out of harmony with God’s will; </a:t>
            </a:r>
            <a:r>
              <a:rPr lang="en-US" b="1" dirty="0" smtClean="0">
                <a:latin typeface="Adobe Garamond Pro" pitchFamily="18" charset="0"/>
              </a:rPr>
              <a:t>Where will I stand?</a:t>
            </a:r>
            <a:endParaRPr lang="en-US" b="1" dirty="0"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dobe Garamond Pro" pitchFamily="18" charset="0"/>
              </a:rPr>
              <a:t>Thoroughly convinced the church is right.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Must have absolute faith in the gospel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There is a definite plan of salvation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There is one church (Mt. 16:18; Eph. 4:3)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Paul had this faith: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For I am not ashamed… (Rom. 1:16)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He was thoroughly convinced (2 Tim. 1:12-13)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Having this kind of faith makes it easy to talk to others about Christ &amp; His church.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“Come, see a Man…”John 4:29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“As much as in me is…” Rom. 1:15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latin typeface="Adobe Garamond Pro" pitchFamily="18" charset="0"/>
              </a:rPr>
              <a:t>Must support gospel preaching.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Offer no apology for powerful preaching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Great commission should be preached without fear or favor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Don't compromise the truth (Eph. 4:15)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True love for neighbor </a:t>
            </a:r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 warn of danger which lies ahead (Acts 24:25)</a:t>
            </a:r>
          </a:p>
          <a:p>
            <a:pPr lvl="2"/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Paul’s charge (2 Tim. 4:1-5)</a:t>
            </a:r>
          </a:p>
          <a:p>
            <a:pPr lvl="2"/>
            <a:r>
              <a:rPr lang="en-US" dirty="0" smtClean="0">
                <a:latin typeface="Adobe Garamond Pro" pitchFamily="18" charset="0"/>
                <a:sym typeface="Wingdings" pitchFamily="2" charset="2"/>
              </a:rPr>
              <a:t>Christ was compassionate, yet honest</a:t>
            </a:r>
          </a:p>
          <a:p>
            <a:pPr lvl="3"/>
            <a:r>
              <a:rPr lang="en-US" sz="2400" dirty="0" smtClean="0">
                <a:latin typeface="Adobe Garamond Pro" pitchFamily="18" charset="0"/>
                <a:sym typeface="Wingdings" pitchFamily="2" charset="2"/>
              </a:rPr>
              <a:t>Rich young ruler (Mk. 10:21)</a:t>
            </a:r>
          </a:p>
          <a:p>
            <a:pPr lvl="3"/>
            <a:r>
              <a:rPr lang="en-US" sz="2400" dirty="0" smtClean="0">
                <a:latin typeface="Adobe Garamond Pro" pitchFamily="18" charset="0"/>
                <a:sym typeface="Wingdings" pitchFamily="2" charset="2"/>
              </a:rPr>
              <a:t>Woman at the well (Jn. 4:22)</a:t>
            </a:r>
            <a:endParaRPr lang="en-US" sz="2400" dirty="0" smtClean="0"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latin typeface="Adobe Garamond Pro" pitchFamily="18" charset="0"/>
              </a:rPr>
              <a:t>Must forsake the world.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1 Jn. 2:15-16; Tit. 2:11-12</a:t>
            </a:r>
          </a:p>
          <a:p>
            <a:pPr lvl="1"/>
            <a:r>
              <a:rPr lang="en-US" sz="2400" b="1" dirty="0" smtClean="0">
                <a:solidFill>
                  <a:srgbClr val="FF0000"/>
                </a:solidFill>
                <a:latin typeface="Adobe Garamond Pro" pitchFamily="18" charset="0"/>
              </a:rPr>
              <a:t>Realm of this world led by Satan is opposed to God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And this is the condemnation, that light is come into the world, and men loved darkness rather than light, because their deeds were evil (John 3:19 ).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Not entangled in worldly affairs</a:t>
            </a:r>
          </a:p>
          <a:p>
            <a:pPr lvl="2"/>
            <a:r>
              <a:rPr lang="en-US" dirty="0" smtClean="0">
                <a:latin typeface="Adobe Garamond Pro" pitchFamily="18" charset="0"/>
              </a:rPr>
              <a:t>No one engaged in warfare entangles himself with the affairs of this life, that he may please him who enlisted him as a soldier (2 Tim. 2:4).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latin typeface="Adobe Garamond Pro" pitchFamily="18" charset="0"/>
              </a:rPr>
              <a:t>Must forsake the world.</a:t>
            </a:r>
          </a:p>
          <a:p>
            <a:pPr marL="690563" lvl="1" indent="-288925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Not entangled in worldly affairs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Friendship with world is enmity with God (Jas. 4:4)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Cannot serve God and mammon (Mt. 6:24)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Seek things above, not things on the earth (Col. 3:1-2)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“knowing that from the Lord you will receive the reward of the inheritance; for you serve the Lord Christ” (Col. 3:24).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Must not allow temporal to distract us (Lk. 9:57-62)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Excuses won’t be accepted (Lk. 14:15-24)</a:t>
            </a:r>
          </a:p>
          <a:p>
            <a:pPr marL="850900" lvl="2" indent="-225425"/>
            <a:r>
              <a:rPr lang="en-US" dirty="0" smtClean="0">
                <a:latin typeface="Adobe Garamond Pro" pitchFamily="18" charset="0"/>
              </a:rPr>
              <a:t>Must seek God first (Mt. 6:33)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04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charRg st="204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charRg st="204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charRg st="204" end="3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24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charRg st="324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charRg st="324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charRg st="324" end="3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77" end="4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charRg st="377" end="4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charRg st="377" end="4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charRg st="377" end="4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18" end="4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charRg st="418" end="44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charRg st="418" end="44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charRg st="418" end="4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Adobe Garamond Pro" pitchFamily="18" charset="0"/>
              </a:rPr>
              <a:t>Responsibilities of Church 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latin typeface="Adobe Garamond Pro" pitchFamily="18" charset="0"/>
              </a:rPr>
              <a:t>Must finance the work of the church.</a:t>
            </a:r>
          </a:p>
          <a:p>
            <a:pPr marL="690563" lvl="1" indent="-288925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It is the Lord’s way</a:t>
            </a:r>
          </a:p>
          <a:p>
            <a:pPr marL="1090613" lvl="2" indent="-288925"/>
            <a:r>
              <a:rPr lang="en-US" dirty="0" smtClean="0">
                <a:latin typeface="Adobe Garamond Pro" pitchFamily="18" charset="0"/>
              </a:rPr>
              <a:t>1</a:t>
            </a:r>
            <a:r>
              <a:rPr lang="en-US" baseline="30000" dirty="0" smtClean="0">
                <a:latin typeface="Adobe Garamond Pro" pitchFamily="18" charset="0"/>
              </a:rPr>
              <a:t>st</a:t>
            </a:r>
            <a:r>
              <a:rPr lang="en-US" dirty="0" smtClean="0">
                <a:latin typeface="Adobe Garamond Pro" pitchFamily="18" charset="0"/>
              </a:rPr>
              <a:t> Day of week (1 Cor. 16:1-2)</a:t>
            </a:r>
          </a:p>
          <a:p>
            <a:pPr marL="1090613" lvl="2" indent="-288925"/>
            <a:r>
              <a:rPr lang="en-US" dirty="0" smtClean="0">
                <a:latin typeface="Adobe Garamond Pro" pitchFamily="18" charset="0"/>
              </a:rPr>
              <a:t>Attitude (2 Cor. 9:6-7)</a:t>
            </a:r>
          </a:p>
          <a:p>
            <a:pPr marL="690563" lvl="1" indent="-288925"/>
            <a:r>
              <a:rPr lang="en-US" b="1" dirty="0" smtClean="0">
                <a:solidFill>
                  <a:srgbClr val="FF0000"/>
                </a:solidFill>
                <a:latin typeface="Adobe Garamond Pro" pitchFamily="18" charset="0"/>
              </a:rPr>
              <a:t>Need to have vision (Phil. 4:14-18)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735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Responsibilities of Church Membership</vt:lpstr>
      <vt:lpstr>Responsibilities Accompany  Blessings &amp; Privileges</vt:lpstr>
      <vt:lpstr>Responsibilities of Church Membership</vt:lpstr>
      <vt:lpstr>Responsibilities of Church Membership</vt:lpstr>
      <vt:lpstr>Responsibilities of Church Membership</vt:lpstr>
      <vt:lpstr>Responsibilities of Church Membership</vt:lpstr>
      <vt:lpstr>Responsibilities of Church Membership</vt:lpstr>
      <vt:lpstr>Responsibilities of Church Membership</vt:lpstr>
      <vt:lpstr>Responsibilities of Church Membership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Responsibilities of Church Membership</dc:title>
  <dc:creator>Andy</dc:creator>
  <cp:lastModifiedBy>Andy</cp:lastModifiedBy>
  <cp:revision>17</cp:revision>
  <dcterms:created xsi:type="dcterms:W3CDTF">2010-04-24T14:14:14Z</dcterms:created>
  <dcterms:modified xsi:type="dcterms:W3CDTF">2010-04-24T16:59:32Z</dcterms:modified>
</cp:coreProperties>
</file>