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snapToGrid="0" snapToObjects="1">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ECB5A6-E1BC-2B42-91DA-13C69EC556B3}" type="datetimeFigureOut">
              <a:rPr lang="en-US" smtClean="0"/>
              <a:t>4/5/10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ECB5A6-E1BC-2B42-91DA-13C69EC556B3}" type="datetimeFigureOut">
              <a:rPr lang="en-US" smtClean="0"/>
              <a:t>4/5/10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ECB5A6-E1BC-2B42-91DA-13C69EC556B3}" type="datetimeFigureOut">
              <a:rPr lang="en-US" smtClean="0"/>
              <a:t>4/5/10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ECB5A6-E1BC-2B42-91DA-13C69EC556B3}" type="datetimeFigureOut">
              <a:rPr lang="en-US" smtClean="0"/>
              <a:t>4/5/10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ECB5A6-E1BC-2B42-91DA-13C69EC556B3}" type="datetimeFigureOut">
              <a:rPr lang="en-US" smtClean="0"/>
              <a:t>4/5/10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ECB5A6-E1BC-2B42-91DA-13C69EC556B3}" type="datetimeFigureOut">
              <a:rPr lang="en-US" smtClean="0"/>
              <a:t>4/5/10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ECB5A6-E1BC-2B42-91DA-13C69EC556B3}" type="datetimeFigureOut">
              <a:rPr lang="en-US" smtClean="0"/>
              <a:t>4/5/10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ECB5A6-E1BC-2B42-91DA-13C69EC556B3}" type="datetimeFigureOut">
              <a:rPr lang="en-US" smtClean="0"/>
              <a:t>4/5/10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ECB5A6-E1BC-2B42-91DA-13C69EC556B3}" type="datetimeFigureOut">
              <a:rPr lang="en-US" smtClean="0"/>
              <a:t>4/5/10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ECB5A6-E1BC-2B42-91DA-13C69EC556B3}" type="datetimeFigureOut">
              <a:rPr lang="en-US" smtClean="0"/>
              <a:t>4/5/10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ECB5A6-E1BC-2B42-91DA-13C69EC556B3}" type="datetimeFigureOut">
              <a:rPr lang="en-US" smtClean="0"/>
              <a:t>4/5/10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E91C2-089B-E64D-9886-41806520EE2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ECB5A6-E1BC-2B42-91DA-13C69EC556B3}" type="datetimeFigureOut">
              <a:rPr lang="en-US" smtClean="0"/>
              <a:t>4/5/10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FE91C2-089B-E64D-9886-41806520EE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970892" y="1225231"/>
            <a:ext cx="4484731" cy="1470025"/>
          </a:xfrm>
        </p:spPr>
        <p:txBody>
          <a:bodyPr/>
          <a:lstStyle/>
          <a:p>
            <a:pPr algn="l"/>
            <a:r>
              <a:rPr lang="en-US" b="1" dirty="0" smtClean="0"/>
              <a:t>But Satan Hindered Us</a:t>
            </a:r>
            <a:endParaRPr lang="en-US" b="1" dirty="0"/>
          </a:p>
        </p:txBody>
      </p:sp>
      <p:sp>
        <p:nvSpPr>
          <p:cNvPr id="3" name="Subtitle 2"/>
          <p:cNvSpPr>
            <a:spLocks noGrp="1"/>
          </p:cNvSpPr>
          <p:nvPr>
            <p:ph type="subTitle" idx="1"/>
          </p:nvPr>
        </p:nvSpPr>
        <p:spPr>
          <a:solidFill>
            <a:srgbClr val="FF0000"/>
          </a:solidFill>
        </p:spPr>
        <p:txBody>
          <a:bodyPr anchor="ctr">
            <a:normAutofit fontScale="92500"/>
          </a:bodyPr>
          <a:lstStyle/>
          <a:p>
            <a:r>
              <a:rPr lang="en-US" dirty="0" smtClean="0">
                <a:solidFill>
                  <a:schemeClr val="bg1"/>
                </a:solidFill>
              </a:rPr>
              <a:t>“Therefore we wanted to come to you—even I, Paul, time and again—but Satan hindered us” (1 Thess. 2:18).</a:t>
            </a:r>
            <a:endParaRPr lang="en-US" dirty="0">
              <a:solidFill>
                <a:schemeClr val="bg1"/>
              </a:solidFill>
            </a:endParaRPr>
          </a:p>
        </p:txBody>
      </p:sp>
      <p:pic>
        <p:nvPicPr>
          <p:cNvPr id="4" name="Picture 3" descr="Lion"/>
          <p:cNvPicPr>
            <a:picLocks noChangeAspect="1"/>
          </p:cNvPicPr>
          <p:nvPr/>
        </p:nvPicPr>
        <p:blipFill>
          <a:blip r:embed="rId2"/>
          <a:stretch>
            <a:fillRect/>
          </a:stretch>
        </p:blipFill>
        <p:spPr>
          <a:xfrm>
            <a:off x="3952412" y="380690"/>
            <a:ext cx="4044819" cy="350551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rmAutofit/>
          </a:bodyPr>
          <a:lstStyle/>
          <a:p>
            <a:pPr algn="l"/>
            <a:r>
              <a:rPr lang="en-US" sz="4000" dirty="0" smtClean="0">
                <a:solidFill>
                  <a:srgbClr val="FFFFFF"/>
                </a:solidFill>
              </a:rPr>
              <a:t>Unlikely Sources &amp; Various Ways</a:t>
            </a:r>
            <a:endParaRPr lang="en-US" sz="4000" dirty="0">
              <a:solidFill>
                <a:srgbClr val="FFFFFF"/>
              </a:solidFill>
            </a:endParaRPr>
          </a:p>
        </p:txBody>
      </p:sp>
      <p:sp>
        <p:nvSpPr>
          <p:cNvPr id="3" name="Content Placeholder 2"/>
          <p:cNvSpPr>
            <a:spLocks noGrp="1"/>
          </p:cNvSpPr>
          <p:nvPr>
            <p:ph idx="1"/>
          </p:nvPr>
        </p:nvSpPr>
        <p:spPr>
          <a:xfrm>
            <a:off x="457200" y="1600200"/>
            <a:ext cx="7991888" cy="4995401"/>
          </a:xfrm>
        </p:spPr>
        <p:txBody>
          <a:bodyPr>
            <a:normAutofit/>
          </a:bodyPr>
          <a:lstStyle/>
          <a:p>
            <a:pPr>
              <a:buNone/>
            </a:pPr>
            <a:r>
              <a:rPr lang="en-US" sz="2400" baseline="30000" dirty="0" smtClean="0"/>
              <a:t>21</a:t>
            </a:r>
            <a:r>
              <a:rPr lang="en-US" sz="2400" dirty="0" smtClean="0"/>
              <a:t> From that time Jesus began to show to His disciples that He must go to Jerusalem, and suffer many things from the elders and chief priests and scribes, and be killed, and be raised the third day. </a:t>
            </a:r>
            <a:br>
              <a:rPr lang="en-US" sz="2400" dirty="0" smtClean="0"/>
            </a:br>
            <a:endParaRPr lang="en-US" sz="2400" dirty="0" smtClean="0"/>
          </a:p>
          <a:p>
            <a:pPr>
              <a:buNone/>
            </a:pPr>
            <a:r>
              <a:rPr lang="en-US" sz="2400" baseline="30000" dirty="0" smtClean="0"/>
              <a:t>22</a:t>
            </a:r>
            <a:r>
              <a:rPr lang="en-US" sz="2400" dirty="0" smtClean="0"/>
              <a:t> Then Peter took Him aside and began to rebuke Him, saying, “Far be it from You, Lord; this shall not happen to You!” </a:t>
            </a:r>
            <a:br>
              <a:rPr lang="en-US" sz="2400" dirty="0" smtClean="0"/>
            </a:br>
            <a:endParaRPr lang="en-US" sz="2400" dirty="0" smtClean="0"/>
          </a:p>
          <a:p>
            <a:pPr>
              <a:buNone/>
            </a:pPr>
            <a:r>
              <a:rPr lang="en-US" sz="2400" baseline="30000" dirty="0" smtClean="0"/>
              <a:t>23</a:t>
            </a:r>
            <a:r>
              <a:rPr lang="en-US" sz="2400" dirty="0" smtClean="0"/>
              <a:t> But He turned and said to Peter, “Get behind Me, Satan! You are an offense to Me, for you are not mindful of the things of God, but the things of men.” (Matt. 16).</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pPr algn="l"/>
            <a:r>
              <a:rPr lang="en-US" dirty="0" smtClean="0">
                <a:solidFill>
                  <a:srgbClr val="FFFFFF"/>
                </a:solidFill>
              </a:rPr>
              <a:t>Hinders Today By…</a:t>
            </a:r>
            <a:endParaRPr lang="en-US" dirty="0">
              <a:solidFill>
                <a:srgbClr val="FFFFFF"/>
              </a:solidFill>
            </a:endParaRPr>
          </a:p>
        </p:txBody>
      </p:sp>
      <p:sp>
        <p:nvSpPr>
          <p:cNvPr id="3" name="Content Placeholder 2"/>
          <p:cNvSpPr>
            <a:spLocks noGrp="1"/>
          </p:cNvSpPr>
          <p:nvPr>
            <p:ph idx="1"/>
          </p:nvPr>
        </p:nvSpPr>
        <p:spPr>
          <a:xfrm>
            <a:off x="457199" y="1639075"/>
            <a:ext cx="7888219" cy="3647774"/>
          </a:xfrm>
        </p:spPr>
        <p:txBody>
          <a:bodyPr>
            <a:normAutofit/>
          </a:bodyPr>
          <a:lstStyle/>
          <a:p>
            <a:r>
              <a:rPr lang="en-US" sz="2800" dirty="0" smtClean="0"/>
              <a:t>Diversions (2 Cor. 4:4; 2:11; 1 Jn. 2:15-17; Jas. 4:4)</a:t>
            </a:r>
          </a:p>
          <a:p>
            <a:r>
              <a:rPr lang="en-US" sz="2800" dirty="0" smtClean="0"/>
              <a:t>Delusions (Matt. 7:15; Lk. 8:12; 1 Jn. 4:1;                  2 Cor. 11:13-15)</a:t>
            </a:r>
          </a:p>
          <a:p>
            <a:r>
              <a:rPr lang="en-US" sz="2800" dirty="0" smtClean="0"/>
              <a:t>Causing Doubt (Rom. 14:23; John 10:24-26;      John 20:30-31)</a:t>
            </a:r>
          </a:p>
          <a:p>
            <a:r>
              <a:rPr lang="en-US" sz="2800" dirty="0" smtClean="0"/>
              <a:t>Deadness (Jas. 2:26; Heb. 6:1-3; 2 Pet. 3:18)</a:t>
            </a:r>
          </a:p>
          <a:p>
            <a:r>
              <a:rPr lang="en-US" sz="2800" dirty="0" smtClean="0"/>
              <a:t>Delay (Lk. 9:59-62; Acts 24:25; Matt. 25:8-13)</a:t>
            </a:r>
          </a:p>
        </p:txBody>
      </p:sp>
      <p:sp>
        <p:nvSpPr>
          <p:cNvPr id="4" name="TextBox 3"/>
          <p:cNvSpPr txBox="1"/>
          <p:nvPr/>
        </p:nvSpPr>
        <p:spPr>
          <a:xfrm>
            <a:off x="686812" y="5481217"/>
            <a:ext cx="7140258" cy="1077218"/>
          </a:xfrm>
          <a:prstGeom prst="rect">
            <a:avLst/>
          </a:prstGeom>
          <a:solidFill>
            <a:srgbClr val="FF0000"/>
          </a:solidFill>
        </p:spPr>
        <p:txBody>
          <a:bodyPr wrap="square" rtlCol="0">
            <a:spAutoFit/>
          </a:bodyPr>
          <a:lstStyle/>
          <a:p>
            <a:r>
              <a:rPr lang="en-US" sz="3200" dirty="0" smtClean="0">
                <a:solidFill>
                  <a:srgbClr val="FFFFFF"/>
                </a:solidFill>
              </a:rPr>
              <a:t>“Therefore submit to God. Resist the devil and he will flee from you” (Jas. 4:7).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4)">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4)">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4)">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4)">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heel(4)">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TotalTime>
  <Words>318</Words>
  <Application>Microsoft Macintosh PowerPoint</Application>
  <PresentationFormat>On-screen Show (4:3)</PresentationFormat>
  <Paragraphs>13</Paragraphs>
  <Slides>3</Slides>
  <Notes>0</Notes>
  <HiddenSlides>0</HiddenSlides>
  <MMClips>0</MMClips>
  <ScaleCrop>false</ScaleCrop>
  <HeadingPairs>
    <vt:vector size="4" baseType="variant">
      <vt:variant>
        <vt:lpstr>Design Template</vt:lpstr>
      </vt:variant>
      <vt:variant>
        <vt:i4>1</vt:i4>
      </vt:variant>
      <vt:variant>
        <vt:lpstr>Slide Titles</vt:lpstr>
      </vt:variant>
      <vt:variant>
        <vt:i4>3</vt:i4>
      </vt:variant>
    </vt:vector>
  </HeadingPairs>
  <TitlesOfParts>
    <vt:vector size="4" baseType="lpstr">
      <vt:lpstr>Office Theme</vt:lpstr>
      <vt:lpstr>But Satan Hindered Us</vt:lpstr>
      <vt:lpstr>Unlikely Sources &amp; Various Ways</vt:lpstr>
      <vt:lpstr>Hinders Today By…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But Satan Hindered Us</dc:title>
  <dc:creator>Andrew Alexander</dc:creator>
  <cp:lastModifiedBy>Andrew Alexander</cp:lastModifiedBy>
  <cp:revision>3</cp:revision>
  <dcterms:created xsi:type="dcterms:W3CDTF">2010-04-05T16:01:57Z</dcterms:created>
  <dcterms:modified xsi:type="dcterms:W3CDTF">2010-04-05T16:27:02Z</dcterms:modified>
</cp:coreProperties>
</file>