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9"/>
  </p:handout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snapToGrid="0" snapToObjects="1">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AA89163-AE6D-1443-B75C-6A7BC901DA20}" type="datetimeFigureOut">
              <a:rPr lang="en-US" smtClean="0"/>
              <a:pPr/>
              <a:t>8/9/09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6A1559-5C3D-8C4E-9A4F-811E97AA2A8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827065-CF01-164B-A23A-ABA08A4DB266}" type="datetimeFigureOut">
              <a:rPr lang="en-US" smtClean="0"/>
              <a:pPr/>
              <a:t>8/9/09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27065-CF01-164B-A23A-ABA08A4DB266}" type="datetimeFigureOut">
              <a:rPr lang="en-US" smtClean="0"/>
              <a:pPr/>
              <a:t>8/9/09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27065-CF01-164B-A23A-ABA08A4DB266}" type="datetimeFigureOut">
              <a:rPr lang="en-US" smtClean="0"/>
              <a:pPr/>
              <a:t>8/9/09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827065-CF01-164B-A23A-ABA08A4DB266}" type="datetimeFigureOut">
              <a:rPr lang="en-US" smtClean="0"/>
              <a:pPr/>
              <a:t>8/9/09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827065-CF01-164B-A23A-ABA08A4DB266}" type="datetimeFigureOut">
              <a:rPr lang="en-US" smtClean="0"/>
              <a:pPr/>
              <a:t>8/9/09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827065-CF01-164B-A23A-ABA08A4DB266}" type="datetimeFigureOut">
              <a:rPr lang="en-US" smtClean="0"/>
              <a:pPr/>
              <a:t>8/9/09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827065-CF01-164B-A23A-ABA08A4DB266}" type="datetimeFigureOut">
              <a:rPr lang="en-US" smtClean="0"/>
              <a:pPr/>
              <a:t>8/9/09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827065-CF01-164B-A23A-ABA08A4DB266}" type="datetimeFigureOut">
              <a:rPr lang="en-US" smtClean="0"/>
              <a:pPr/>
              <a:t>8/9/09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827065-CF01-164B-A23A-ABA08A4DB266}" type="datetimeFigureOut">
              <a:rPr lang="en-US" smtClean="0"/>
              <a:pPr/>
              <a:t>8/9/09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27065-CF01-164B-A23A-ABA08A4DB266}" type="datetimeFigureOut">
              <a:rPr lang="en-US" smtClean="0"/>
              <a:pPr/>
              <a:t>8/9/09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27065-CF01-164B-A23A-ABA08A4DB266}" type="datetimeFigureOut">
              <a:rPr lang="en-US" smtClean="0"/>
              <a:pPr/>
              <a:t>8/9/09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A034D-F268-AD4A-A19F-C9D8E30ECC9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827065-CF01-164B-A23A-ABA08A4DB266}" type="datetimeFigureOut">
              <a:rPr lang="en-US" smtClean="0"/>
              <a:pPr/>
              <a:t>8/9/09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A034D-F268-AD4A-A19F-C9D8E30ECC9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84759"/>
            <a:ext cx="7772400" cy="940617"/>
          </a:xfrm>
          <a:solidFill>
            <a:srgbClr val="800000"/>
          </a:solidFill>
        </p:spPr>
        <p:style>
          <a:lnRef idx="2">
            <a:schemeClr val="accent2">
              <a:shade val="50000"/>
            </a:schemeClr>
          </a:lnRef>
          <a:fillRef idx="1">
            <a:schemeClr val="accent2"/>
          </a:fillRef>
          <a:effectRef idx="0">
            <a:schemeClr val="accent2"/>
          </a:effectRef>
          <a:fontRef idx="minor">
            <a:schemeClr val="lt1"/>
          </a:fontRef>
        </p:style>
        <p:txBody>
          <a:bodyPr/>
          <a:lstStyle/>
          <a:p>
            <a:r>
              <a:rPr lang="en-US" dirty="0" smtClean="0">
                <a:solidFill>
                  <a:schemeClr val="bg1"/>
                </a:solidFill>
              </a:rPr>
              <a:t>“Sir, We Wish To See Jesus”</a:t>
            </a:r>
            <a:endParaRPr lang="en-US" dirty="0">
              <a:solidFill>
                <a:schemeClr val="bg1"/>
              </a:solidFill>
            </a:endParaRPr>
          </a:p>
        </p:txBody>
      </p:sp>
      <p:sp>
        <p:nvSpPr>
          <p:cNvPr id="3" name="Subtitle 2"/>
          <p:cNvSpPr>
            <a:spLocks noGrp="1"/>
          </p:cNvSpPr>
          <p:nvPr>
            <p:ph type="subTitle" idx="1"/>
          </p:nvPr>
        </p:nvSpPr>
        <p:spPr>
          <a:xfrm>
            <a:off x="854267" y="1593829"/>
            <a:ext cx="7465238" cy="4936981"/>
          </a:xfrm>
        </p:spPr>
        <p:txBody>
          <a:bodyPr>
            <a:normAutofit/>
          </a:bodyPr>
          <a:lstStyle/>
          <a:p>
            <a:pPr algn="l">
              <a:lnSpc>
                <a:spcPts val="4140"/>
              </a:lnSpc>
            </a:pPr>
            <a:r>
              <a:rPr lang="en-US" sz="2400" dirty="0" smtClean="0">
                <a:solidFill>
                  <a:srgbClr val="800000"/>
                </a:solidFill>
              </a:rPr>
              <a:t>Now there were certain Greeks among those who came up to worship at the feast. Then they came to Philip, who was from Bethsaida of Galilee, and asked him, saying, “Sir, we wish to see Jesus” (Jn. 12:20-21). </a:t>
            </a:r>
          </a:p>
          <a:p>
            <a:pPr algn="l">
              <a:lnSpc>
                <a:spcPts val="4140"/>
              </a:lnSpc>
            </a:pPr>
            <a:r>
              <a:rPr lang="en-US" sz="2400" dirty="0" smtClean="0">
                <a:solidFill>
                  <a:srgbClr val="800000"/>
                </a:solidFill>
              </a:rPr>
              <a:t>Now Herod was very glad when he saw Jesus; for he had wanted to see Him for a long time, because he had been hearing about Him and was hoping to see some sign performed by Him (Lk. 23:8).</a:t>
            </a:r>
            <a:endParaRPr lang="en-US" sz="2400" dirty="0">
              <a:solidFill>
                <a:srgbClr val="800000"/>
              </a:solidFill>
            </a:endParaRPr>
          </a:p>
        </p:txBody>
      </p:sp>
      <p:sp>
        <p:nvSpPr>
          <p:cNvPr id="4" name="TextBox 3"/>
          <p:cNvSpPr txBox="1"/>
          <p:nvPr/>
        </p:nvSpPr>
        <p:spPr>
          <a:xfrm>
            <a:off x="824495" y="6069145"/>
            <a:ext cx="7465238" cy="584776"/>
          </a:xfrm>
          <a:prstGeom prst="rect">
            <a:avLst/>
          </a:prstGeom>
          <a:solidFill>
            <a:srgbClr val="800000"/>
          </a:solidFill>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en-US" sz="3200" dirty="0" smtClean="0"/>
              <a:t>What did men see when they saw Jesus?</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3" presetClass="entr" presetSubtype="528"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 calcmode="lin" valueType="num">
                                      <p:cBhvr>
                                        <p:cTn id="23" dur="500" fill="hold"/>
                                        <p:tgtEl>
                                          <p:spTgt spid="4"/>
                                        </p:tgtEl>
                                        <p:attrNameLst>
                                          <p:attrName>ppt_x</p:attrName>
                                        </p:attrNameLst>
                                      </p:cBhvr>
                                      <p:tavLst>
                                        <p:tav tm="0">
                                          <p:val>
                                            <p:fltVal val="0.5"/>
                                          </p:val>
                                        </p:tav>
                                        <p:tav tm="100000">
                                          <p:val>
                                            <p:strVal val="#ppt_x"/>
                                          </p:val>
                                        </p:tav>
                                      </p:tavLst>
                                    </p:anim>
                                    <p:anim calcmode="lin" valueType="num">
                                      <p:cBhvr>
                                        <p:cTn id="24" dur="500" fill="hold"/>
                                        <p:tgtEl>
                                          <p:spTgt spid="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They Saw The Son of God</a:t>
            </a:r>
            <a:endParaRPr lang="en-US" dirty="0"/>
          </a:p>
        </p:txBody>
      </p:sp>
      <p:sp>
        <p:nvSpPr>
          <p:cNvPr id="3" name="Content Placeholder 2"/>
          <p:cNvSpPr>
            <a:spLocks noGrp="1"/>
          </p:cNvSpPr>
          <p:nvPr>
            <p:ph idx="1"/>
          </p:nvPr>
        </p:nvSpPr>
        <p:spPr>
          <a:xfrm>
            <a:off x="457200" y="1600200"/>
            <a:ext cx="8229600" cy="4801032"/>
          </a:xfrm>
        </p:spPr>
        <p:txBody>
          <a:bodyPr>
            <a:noAutofit/>
          </a:bodyPr>
          <a:lstStyle/>
          <a:p>
            <a:pPr>
              <a:buNone/>
            </a:pPr>
            <a:r>
              <a:rPr lang="en-US" sz="2600" dirty="0" smtClean="0"/>
              <a:t>And Thomas answered and said to Him, “My Lord and my God!” (Jn. 20:28).</a:t>
            </a:r>
          </a:p>
          <a:p>
            <a:pPr>
              <a:buNone/>
            </a:pPr>
            <a:r>
              <a:rPr lang="en-US" sz="2600" dirty="0" smtClean="0"/>
              <a:t>In the beginning was the Word, and the Word was with God, and the Word was God. </a:t>
            </a:r>
            <a:r>
              <a:rPr lang="en-US" sz="2600" baseline="30000" dirty="0" smtClean="0"/>
              <a:t>2</a:t>
            </a:r>
            <a:r>
              <a:rPr lang="en-US" sz="2600" dirty="0" smtClean="0"/>
              <a:t> He was in the beginning with God. </a:t>
            </a:r>
            <a:r>
              <a:rPr lang="en-US" sz="2600" baseline="30000" dirty="0" smtClean="0"/>
              <a:t>3</a:t>
            </a:r>
            <a:r>
              <a:rPr lang="en-US" sz="2600" dirty="0" smtClean="0"/>
              <a:t> All things were made through Him, and without Him nothing was made that was made….</a:t>
            </a:r>
            <a:r>
              <a:rPr lang="en-US" sz="2600" baseline="30000" dirty="0" smtClean="0"/>
              <a:t> 14</a:t>
            </a:r>
            <a:r>
              <a:rPr lang="en-US" sz="2600" dirty="0"/>
              <a:t> </a:t>
            </a:r>
            <a:r>
              <a:rPr lang="en-US" sz="2600" dirty="0" smtClean="0"/>
              <a:t>And the Word became flesh and dwelt among us, and we beheld His glory, the glory as of the only begotten of the Father, full of grace and truth (Jn. 1:1-3, 14).</a:t>
            </a:r>
          </a:p>
          <a:p>
            <a:pPr>
              <a:buNone/>
            </a:pPr>
            <a:r>
              <a:rPr lang="en-US" sz="2600" dirty="0" smtClean="0"/>
              <a:t>For there is born to you this day in the city of David a Savior, who is Christ the Lord (Lk. 2:11).</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56368"/>
          </a:xfrm>
        </p:spPr>
        <p:txBody>
          <a:bodyPr/>
          <a:lstStyle/>
          <a:p>
            <a:r>
              <a:rPr lang="en-US" dirty="0" smtClean="0"/>
              <a:t>They Saw The Lamb of God</a:t>
            </a:r>
            <a:endParaRPr lang="en-US" dirty="0"/>
          </a:p>
        </p:txBody>
      </p:sp>
      <p:sp>
        <p:nvSpPr>
          <p:cNvPr id="3" name="Content Placeholder 2"/>
          <p:cNvSpPr>
            <a:spLocks noGrp="1"/>
          </p:cNvSpPr>
          <p:nvPr>
            <p:ph idx="1"/>
          </p:nvPr>
        </p:nvSpPr>
        <p:spPr>
          <a:xfrm>
            <a:off x="457200" y="1417638"/>
            <a:ext cx="8229600" cy="4983594"/>
          </a:xfrm>
        </p:spPr>
        <p:txBody>
          <a:bodyPr>
            <a:noAutofit/>
          </a:bodyPr>
          <a:lstStyle/>
          <a:p>
            <a:pPr>
              <a:buNone/>
            </a:pPr>
            <a:r>
              <a:rPr lang="en-US" sz="2400" dirty="0" smtClean="0"/>
              <a:t>The next day John saw Jesus coming toward him, and said, “Behold! The Lamb of God who takes away the sin of the world!” (Jn. 1:29).</a:t>
            </a:r>
          </a:p>
          <a:p>
            <a:pPr>
              <a:buNone/>
            </a:pPr>
            <a:r>
              <a:rPr lang="en-US" sz="2400" dirty="0" smtClean="0"/>
              <a:t>He was oppressed and He was afflicted, </a:t>
            </a:r>
            <a:br>
              <a:rPr lang="en-US" sz="2400" dirty="0" smtClean="0"/>
            </a:br>
            <a:r>
              <a:rPr lang="en-US" sz="2400" dirty="0" smtClean="0"/>
              <a:t>      Yet He opened not His mouth; </a:t>
            </a:r>
            <a:br>
              <a:rPr lang="en-US" sz="2400" dirty="0" smtClean="0"/>
            </a:br>
            <a:r>
              <a:rPr lang="en-US" sz="2400" dirty="0" smtClean="0"/>
              <a:t>      He was led as a lamb to the slaughter, </a:t>
            </a:r>
            <a:br>
              <a:rPr lang="en-US" sz="2400" dirty="0" smtClean="0"/>
            </a:br>
            <a:r>
              <a:rPr lang="en-US" sz="2400" dirty="0" smtClean="0"/>
              <a:t>      And as a sheep before its shearers is silent, </a:t>
            </a:r>
            <a:br>
              <a:rPr lang="en-US" sz="2400" dirty="0" smtClean="0"/>
            </a:br>
            <a:r>
              <a:rPr lang="en-US" sz="2400" dirty="0" smtClean="0"/>
              <a:t>      So He opened not His mouth (Isa. 53:7).</a:t>
            </a:r>
          </a:p>
          <a:p>
            <a:pPr>
              <a:buNone/>
            </a:pPr>
            <a:r>
              <a:rPr lang="en-US" sz="2400" dirty="0" smtClean="0"/>
              <a:t>Knowing that you were not redeemed with corruptible things, </a:t>
            </a:r>
            <a:r>
              <a:rPr lang="en-US" sz="2400" i="1" dirty="0" smtClean="0"/>
              <a:t>like</a:t>
            </a:r>
            <a:r>
              <a:rPr lang="en-US" sz="2400" dirty="0" smtClean="0"/>
              <a:t> silver or gold, from your aimless conduct </a:t>
            </a:r>
            <a:r>
              <a:rPr lang="en-US" sz="2400" i="1" dirty="0" smtClean="0"/>
              <a:t>received</a:t>
            </a:r>
            <a:r>
              <a:rPr lang="en-US" sz="2400" dirty="0" smtClean="0"/>
              <a:t> by tradition from your fathers, but with the precious blood of Christ, as of a lamb without blemish and without spot (1 Pet. 1:18-19).</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552435"/>
          </a:xfrm>
        </p:spPr>
        <p:txBody>
          <a:bodyPr>
            <a:noAutofit/>
          </a:bodyPr>
          <a:lstStyle/>
          <a:p>
            <a:r>
              <a:rPr lang="en-US" dirty="0" smtClean="0"/>
              <a:t>Stephen Saw Jesus At </a:t>
            </a:r>
            <a:br>
              <a:rPr lang="en-US" dirty="0" smtClean="0"/>
            </a:br>
            <a:r>
              <a:rPr lang="en-US" dirty="0" smtClean="0"/>
              <a:t>God’s Right Hand</a:t>
            </a:r>
            <a:endParaRPr lang="en-US" dirty="0"/>
          </a:p>
        </p:txBody>
      </p:sp>
      <p:sp>
        <p:nvSpPr>
          <p:cNvPr id="3" name="Content Placeholder 2"/>
          <p:cNvSpPr>
            <a:spLocks noGrp="1"/>
          </p:cNvSpPr>
          <p:nvPr>
            <p:ph idx="1"/>
          </p:nvPr>
        </p:nvSpPr>
        <p:spPr>
          <a:xfrm>
            <a:off x="457200" y="2215812"/>
            <a:ext cx="8229600" cy="3861472"/>
          </a:xfrm>
        </p:spPr>
        <p:txBody>
          <a:bodyPr>
            <a:noAutofit/>
          </a:bodyPr>
          <a:lstStyle/>
          <a:p>
            <a:pPr>
              <a:buNone/>
            </a:pPr>
            <a:r>
              <a:rPr lang="en-US" sz="2800" dirty="0" smtClean="0"/>
              <a:t>[Stephen] said, “Look! I see the heavens opened and the Son of Man standing at the right hand of God!” (Acts 7:56).</a:t>
            </a:r>
          </a:p>
          <a:p>
            <a:pPr>
              <a:buNone/>
            </a:pPr>
            <a:r>
              <a:rPr lang="en-US" sz="2800" dirty="0" smtClean="0"/>
              <a:t>If then you were raised with Christ, seek those things which are above, where Christ is, sitting at the right hand of God (Col. 3:1).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047073"/>
          </a:xfrm>
        </p:spPr>
        <p:txBody>
          <a:bodyPr>
            <a:noAutofit/>
          </a:bodyPr>
          <a:lstStyle/>
          <a:p>
            <a:r>
              <a:rPr lang="en-US" sz="4000" dirty="0" smtClean="0"/>
              <a:t>The Author and Finisher of Our Faith</a:t>
            </a:r>
            <a:endParaRPr lang="en-US" sz="4000" dirty="0"/>
          </a:p>
        </p:txBody>
      </p:sp>
      <p:sp>
        <p:nvSpPr>
          <p:cNvPr id="3" name="Content Placeholder 2"/>
          <p:cNvSpPr>
            <a:spLocks noGrp="1"/>
          </p:cNvSpPr>
          <p:nvPr>
            <p:ph idx="1"/>
          </p:nvPr>
        </p:nvSpPr>
        <p:spPr>
          <a:xfrm>
            <a:off x="457200" y="1321710"/>
            <a:ext cx="8229600" cy="5131354"/>
          </a:xfrm>
        </p:spPr>
        <p:txBody>
          <a:bodyPr>
            <a:noAutofit/>
          </a:bodyPr>
          <a:lstStyle/>
          <a:p>
            <a:pPr>
              <a:lnSpc>
                <a:spcPts val="3480"/>
              </a:lnSpc>
              <a:buNone/>
            </a:pPr>
            <a:r>
              <a:rPr lang="en-US" sz="2400" dirty="0" smtClean="0"/>
              <a:t>Therefore we also, since we are surrounded by so great a cloud of witnesses, let us lay aside every weight, and the sin which so easily ensnares </a:t>
            </a:r>
            <a:r>
              <a:rPr lang="en-US" sz="2400" i="1" dirty="0" smtClean="0"/>
              <a:t>us,</a:t>
            </a:r>
            <a:r>
              <a:rPr lang="en-US" sz="2400" dirty="0" smtClean="0"/>
              <a:t> and let us run with endurance the race that is set before us, looking unto Jesus, the author and finisher of </a:t>
            </a:r>
            <a:r>
              <a:rPr lang="en-US" sz="2400" i="1" dirty="0" smtClean="0"/>
              <a:t>our</a:t>
            </a:r>
            <a:r>
              <a:rPr lang="en-US" sz="2400" dirty="0" smtClean="0"/>
              <a:t> faith, who for the joy that was set before Him endured the cross, despising the shame, and has sat down at the right hand of the throne of God (Heb 12:1-2).</a:t>
            </a:r>
          </a:p>
          <a:p>
            <a:pPr>
              <a:lnSpc>
                <a:spcPts val="3480"/>
              </a:lnSpc>
              <a:buNone/>
            </a:pPr>
            <a:r>
              <a:rPr lang="en-US" sz="2400" dirty="0"/>
              <a:t>T</a:t>
            </a:r>
            <a:r>
              <a:rPr lang="en-US" sz="2400" dirty="0" smtClean="0"/>
              <a:t>hough He was a Son, </a:t>
            </a:r>
            <a:r>
              <a:rPr lang="en-US" sz="2400" i="1" dirty="0" smtClean="0"/>
              <a:t>yet</a:t>
            </a:r>
            <a:r>
              <a:rPr lang="en-US" sz="2400" dirty="0" smtClean="0"/>
              <a:t> He learned obedience by the things which He suffered. </a:t>
            </a:r>
            <a:r>
              <a:rPr lang="en-US" sz="2400" baseline="30000" dirty="0"/>
              <a:t> </a:t>
            </a:r>
            <a:r>
              <a:rPr lang="en-US" sz="2400" dirty="0" smtClean="0"/>
              <a:t>And having been perfected, He became the author of eternal salvation to all who obey Him (Heb. 5:8-9).</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047073"/>
          </a:xfrm>
        </p:spPr>
        <p:txBody>
          <a:bodyPr>
            <a:noAutofit/>
          </a:bodyPr>
          <a:lstStyle/>
          <a:p>
            <a:r>
              <a:rPr lang="en-US" sz="4000" dirty="0" smtClean="0"/>
              <a:t>Some Saw Jesus Die</a:t>
            </a:r>
            <a:endParaRPr lang="en-US" sz="4000" dirty="0"/>
          </a:p>
        </p:txBody>
      </p:sp>
      <p:sp>
        <p:nvSpPr>
          <p:cNvPr id="3" name="Content Placeholder 2"/>
          <p:cNvSpPr>
            <a:spLocks noGrp="1"/>
          </p:cNvSpPr>
          <p:nvPr>
            <p:ph idx="1"/>
          </p:nvPr>
        </p:nvSpPr>
        <p:spPr>
          <a:xfrm>
            <a:off x="457200" y="1321710"/>
            <a:ext cx="8229600" cy="5131354"/>
          </a:xfrm>
        </p:spPr>
        <p:txBody>
          <a:bodyPr>
            <a:noAutofit/>
          </a:bodyPr>
          <a:lstStyle/>
          <a:p>
            <a:pPr>
              <a:lnSpc>
                <a:spcPts val="3080"/>
              </a:lnSpc>
              <a:buNone/>
            </a:pPr>
            <a:r>
              <a:rPr lang="en-US" sz="2000" dirty="0" smtClean="0"/>
              <a:t>And again another Scripture says, </a:t>
            </a:r>
            <a:r>
              <a:rPr lang="en-US" sz="2000" i="1" dirty="0" smtClean="0"/>
              <a:t>“They shall look on Him whom they pierced” </a:t>
            </a:r>
            <a:r>
              <a:rPr lang="en-US" sz="2000" dirty="0" smtClean="0"/>
              <a:t>(Jn. 19:37).</a:t>
            </a:r>
          </a:p>
          <a:p>
            <a:pPr>
              <a:lnSpc>
                <a:spcPts val="3080"/>
              </a:lnSpc>
              <a:buNone/>
            </a:pPr>
            <a:r>
              <a:rPr lang="en-US" sz="2000" dirty="0" smtClean="0"/>
              <a:t>And I will pour on the house of David and on the inhabitants of Jerusalem the Spirit of grace and supplication; then they will look on Me whom they pierced. Yes, they will mourn for Him as one mourns for </a:t>
            </a:r>
            <a:r>
              <a:rPr lang="en-US" sz="2000" i="1" dirty="0" smtClean="0"/>
              <a:t>his</a:t>
            </a:r>
            <a:r>
              <a:rPr lang="en-US" sz="2000" dirty="0" smtClean="0"/>
              <a:t> only </a:t>
            </a:r>
            <a:r>
              <a:rPr lang="en-US" sz="2000" i="1" dirty="0" smtClean="0"/>
              <a:t>son,</a:t>
            </a:r>
            <a:r>
              <a:rPr lang="en-US" sz="2000" dirty="0" smtClean="0"/>
              <a:t> and grieve for Him as one grieves for a firstborn (Zech. 12:10).</a:t>
            </a:r>
          </a:p>
          <a:p>
            <a:pPr>
              <a:lnSpc>
                <a:spcPts val="3080"/>
              </a:lnSpc>
              <a:buNone/>
            </a:pPr>
            <a:r>
              <a:rPr lang="en-US" sz="2000" dirty="0" smtClean="0"/>
              <a:t>But we see Jesus, who was made a little lower than the angels, for the suffering of death crowned with glory and honor, that He, by the grace of God, might taste death for everyone (Heb. 2:9).</a:t>
            </a:r>
          </a:p>
          <a:p>
            <a:pPr>
              <a:lnSpc>
                <a:spcPts val="3080"/>
              </a:lnSpc>
              <a:buNone/>
            </a:pPr>
            <a:r>
              <a:rPr lang="en-US" sz="2000" dirty="0" smtClean="0"/>
              <a:t>And the people stood looking on. But even the rulers with them sneered, saying, “He saved others; let Him save Himself if He is the Christ, the chosen of God” (Lk. 23:35).</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047073"/>
          </a:xfrm>
        </p:spPr>
        <p:txBody>
          <a:bodyPr>
            <a:noAutofit/>
          </a:bodyPr>
          <a:lstStyle/>
          <a:p>
            <a:r>
              <a:rPr lang="en-US" sz="4000" dirty="0" smtClean="0"/>
              <a:t>They Saw The Risen Savior</a:t>
            </a:r>
            <a:endParaRPr lang="en-US" sz="4000" dirty="0"/>
          </a:p>
        </p:txBody>
      </p:sp>
      <p:sp>
        <p:nvSpPr>
          <p:cNvPr id="3" name="Content Placeholder 2"/>
          <p:cNvSpPr>
            <a:spLocks noGrp="1"/>
          </p:cNvSpPr>
          <p:nvPr>
            <p:ph idx="1"/>
          </p:nvPr>
        </p:nvSpPr>
        <p:spPr>
          <a:xfrm>
            <a:off x="509036" y="1321710"/>
            <a:ext cx="8056682" cy="5131354"/>
          </a:xfrm>
        </p:spPr>
        <p:txBody>
          <a:bodyPr>
            <a:noAutofit/>
          </a:bodyPr>
          <a:lstStyle/>
          <a:p>
            <a:pPr>
              <a:lnSpc>
                <a:spcPts val="3080"/>
              </a:lnSpc>
              <a:buNone/>
            </a:pPr>
            <a:r>
              <a:rPr lang="en-US" sz="2200" dirty="0" smtClean="0"/>
              <a:t>For I delivered to you first of all that which I also received: that Christ died for our sins according to the Scriptures, </a:t>
            </a:r>
            <a:r>
              <a:rPr lang="en-US" sz="2200" baseline="30000" dirty="0" smtClean="0"/>
              <a:t>4</a:t>
            </a:r>
            <a:r>
              <a:rPr lang="en-US" sz="2200" dirty="0" smtClean="0"/>
              <a:t> and that He was buried, and that He rose again the third day according to the Scriptures, </a:t>
            </a:r>
            <a:r>
              <a:rPr lang="en-US" sz="2200" baseline="30000" dirty="0" smtClean="0"/>
              <a:t>5</a:t>
            </a:r>
            <a:r>
              <a:rPr lang="en-US" sz="2200" dirty="0" smtClean="0"/>
              <a:t> and that He was seen by Cephas, then by the twelve. </a:t>
            </a:r>
            <a:r>
              <a:rPr lang="en-US" sz="2200" baseline="30000" dirty="0" smtClean="0"/>
              <a:t>6</a:t>
            </a:r>
            <a:r>
              <a:rPr lang="en-US" sz="2200" dirty="0" smtClean="0"/>
              <a:t> After that He was seen by over five hundred brethren at once, of whom the greater part remain to the present, but some have fallen asleep. </a:t>
            </a:r>
            <a:r>
              <a:rPr lang="en-US" sz="2200" baseline="30000" dirty="0" smtClean="0"/>
              <a:t>7</a:t>
            </a:r>
            <a:r>
              <a:rPr lang="en-US" sz="2200" dirty="0" smtClean="0"/>
              <a:t> After that He was seen by James, then by all the apostles. </a:t>
            </a:r>
            <a:r>
              <a:rPr lang="en-US" sz="2200" baseline="30000" dirty="0" smtClean="0"/>
              <a:t>8</a:t>
            </a:r>
            <a:r>
              <a:rPr lang="en-US" sz="2200" dirty="0" smtClean="0"/>
              <a:t> Then last of all He was seen by me also, as by one born out of due time (1 Cor. 15:3-8).</a:t>
            </a:r>
          </a:p>
          <a:p>
            <a:pPr>
              <a:lnSpc>
                <a:spcPts val="3080"/>
              </a:lnSpc>
              <a:buNone/>
            </a:pPr>
            <a:r>
              <a:rPr lang="en-US" sz="2200" dirty="0" smtClean="0"/>
              <a:t>Therefore I will look to the LORD; </a:t>
            </a:r>
            <a:br>
              <a:rPr lang="en-US" sz="2200" dirty="0" smtClean="0"/>
            </a:br>
            <a:r>
              <a:rPr lang="en-US" sz="2200" dirty="0" smtClean="0"/>
              <a:t>      I will wait for the God of my salvation; </a:t>
            </a:r>
            <a:br>
              <a:rPr lang="en-US" sz="2200" dirty="0" smtClean="0"/>
            </a:br>
            <a:r>
              <a:rPr lang="en-US" sz="2200" dirty="0" smtClean="0"/>
              <a:t>      My God will hear me (Micah 7:7).</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TotalTime>
  <Words>1040</Words>
  <Application>Microsoft Macintosh PowerPoint</Application>
  <PresentationFormat>On-screen Show (4:3)</PresentationFormat>
  <Paragraphs>26</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Office Theme</vt:lpstr>
      <vt:lpstr>“Sir, We Wish To See Jesus”</vt:lpstr>
      <vt:lpstr>They Saw The Son of God</vt:lpstr>
      <vt:lpstr>They Saw The Lamb of God</vt:lpstr>
      <vt:lpstr>Stephen Saw Jesus At  God’s Right Hand</vt:lpstr>
      <vt:lpstr>The Author and Finisher of Our Faith</vt:lpstr>
      <vt:lpstr>Some Saw Jesus Die</vt:lpstr>
      <vt:lpstr>They Saw The Risen Savior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“Sir, We Wish To See Jesus”</dc:title>
  <dc:creator>Andrew Alexander</dc:creator>
  <cp:lastModifiedBy>Andrew Alexander</cp:lastModifiedBy>
  <cp:revision>10</cp:revision>
  <cp:lastPrinted>2009-08-08T15:11:16Z</cp:lastPrinted>
  <dcterms:created xsi:type="dcterms:W3CDTF">2009-08-09T12:35:52Z</dcterms:created>
  <dcterms:modified xsi:type="dcterms:W3CDTF">2009-08-09T12:36:21Z</dcterms:modified>
</cp:coreProperties>
</file>