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handoutMasters/handoutMaster1.xml" ContentType="application/vnd.openxmlformats-officedocument.presentationml.handoutMaster+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11"/>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p:cViewPr varScale="1">
        <p:scale>
          <a:sx n="93" d="100"/>
          <a:sy n="93" d="100"/>
        </p:scale>
        <p:origin x="-68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viewProps" Target="view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presProps" Target="presProps.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theme" Target="theme/theme1.xml"/><Relationship Id="rId12" Type="http://schemas.openxmlformats.org/officeDocument/2006/relationships/printerSettings" Target="printerSettings/printerSettings1.bin"/><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BFEE7F8-84D7-9947-A64D-071185307994}" type="datetimeFigureOut">
              <a:rPr lang="en-US" smtClean="0"/>
              <a:t>12/6/08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C4F539-A0DC-9448-BAE7-B7849887E8E5}"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D50647-9800-494E-8899-A09670DC354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50647-9800-494E-8899-A09670DC354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50647-9800-494E-8899-A09670DC354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D50647-9800-494E-8899-A09670DC354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D50647-9800-494E-8899-A09670DC354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D50647-9800-494E-8899-A09670DC3547}" type="datetimeFigureOut">
              <a:rPr lang="en-US" smtClean="0"/>
              <a:pPr/>
              <a:t>12/6/08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D50647-9800-494E-8899-A09670DC3547}" type="datetimeFigureOut">
              <a:rPr lang="en-US" smtClean="0"/>
              <a:pPr/>
              <a:t>12/6/08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D50647-9800-494E-8899-A09670DC3547}" type="datetimeFigureOut">
              <a:rPr lang="en-US" smtClean="0"/>
              <a:pPr/>
              <a:t>12/6/08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D50647-9800-494E-8899-A09670DC3547}" type="datetimeFigureOut">
              <a:rPr lang="en-US" smtClean="0"/>
              <a:pPr/>
              <a:t>12/6/08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50647-9800-494E-8899-A09670DC3547}" type="datetimeFigureOut">
              <a:rPr lang="en-US" smtClean="0"/>
              <a:pPr/>
              <a:t>12/6/08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D50647-9800-494E-8899-A09670DC3547}" type="datetimeFigureOut">
              <a:rPr lang="en-US" smtClean="0"/>
              <a:pPr/>
              <a:t>12/6/08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2644B-A5CC-438E-86AF-6C826F027F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D50647-9800-494E-8899-A09670DC3547}" type="datetimeFigureOut">
              <a:rPr lang="en-US" smtClean="0"/>
              <a:pPr/>
              <a:t>12/6/08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42644B-A5CC-438E-86AF-6C826F027F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1825"/>
            <a:ext cx="7772400" cy="1470025"/>
          </a:xfrm>
        </p:spPr>
        <p:txBody>
          <a:bodyPr/>
          <a:lstStyle/>
          <a:p>
            <a:r>
              <a:rPr lang="en-US" dirty="0" smtClean="0"/>
              <a:t>Some Things Jesus Did</a:t>
            </a:r>
            <a:endParaRPr lang="en-US" dirty="0"/>
          </a:p>
        </p:txBody>
      </p:sp>
      <p:sp>
        <p:nvSpPr>
          <p:cNvPr id="3" name="Subtitle 2"/>
          <p:cNvSpPr>
            <a:spLocks noGrp="1"/>
          </p:cNvSpPr>
          <p:nvPr>
            <p:ph type="subTitle" idx="1"/>
          </p:nvPr>
        </p:nvSpPr>
        <p:spPr>
          <a:xfrm>
            <a:off x="1066800" y="3657600"/>
            <a:ext cx="7010400" cy="2438400"/>
          </a:xfrm>
        </p:spPr>
        <p:txBody>
          <a:bodyPr>
            <a:normAutofit lnSpcReduction="10000"/>
          </a:bodyPr>
          <a:lstStyle/>
          <a:p>
            <a:pPr algn="l"/>
            <a:r>
              <a:rPr lang="en-US" dirty="0"/>
              <a:t>H</a:t>
            </a:r>
            <a:r>
              <a:rPr lang="en-US" dirty="0" smtClean="0"/>
              <a:t>ow God anointed Jesus of Nazareth with the Holy Spirit and with power, who went about doing good and healing all who were oppressed by the devil, for God was with Him (Acts 10:38).</a:t>
            </a:r>
          </a:p>
          <a:p>
            <a:pPr algn="l"/>
            <a:endParaRPr lang="en-US" dirty="0" smtClean="0"/>
          </a:p>
          <a:p>
            <a:pPr algn="l"/>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457200" y="1447800"/>
            <a:ext cx="8229600" cy="5181600"/>
          </a:xfrm>
        </p:spPr>
        <p:txBody>
          <a:bodyPr>
            <a:normAutofit fontScale="92500"/>
          </a:bodyPr>
          <a:lstStyle/>
          <a:p>
            <a:pPr>
              <a:buNone/>
            </a:pPr>
            <a:r>
              <a:rPr lang="en-US" dirty="0" smtClean="0"/>
              <a:t>Paid His Taxes</a:t>
            </a:r>
          </a:p>
          <a:p>
            <a:pPr marL="465138" lvl="1" indent="-7938">
              <a:buNone/>
            </a:pPr>
            <a:r>
              <a:rPr lang="en-US" sz="2600" dirty="0" smtClean="0"/>
              <a:t>When they had come to Capernaum, those who received the temple tax came to Peter and said, "Does your Teacher not pay the temple tax?" He said, "Yes." And when he had come into the house, Jesus anticipated him, saying, "What do you think, Simon? From whom do the kings of the earth take customs or taxes, from their sons or from strangers?" Peter said to Him, "From strangers." Jesus said to him, "Then the sons are free. Nevertheless, lest we offend them, go to the sea, cast in a hook, and take the fish that comes up first. And when you have opened its mouth, you will find a piece of money; take that and give it to them for Me and </a:t>
            </a:r>
            <a:r>
              <a:rPr lang="en-US" sz="2600" dirty="0" smtClean="0"/>
              <a:t>you" </a:t>
            </a:r>
            <a:r>
              <a:rPr lang="en-US" sz="2600" dirty="0" smtClean="0"/>
              <a:t>(Matt. 17:24-27).</a:t>
            </a:r>
          </a:p>
          <a:p>
            <a:pPr lvl="1">
              <a:buNone/>
            </a:pPr>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304800" y="1447800"/>
            <a:ext cx="8534400" cy="5181600"/>
          </a:xfrm>
        </p:spPr>
        <p:txBody>
          <a:bodyPr>
            <a:normAutofit fontScale="85000" lnSpcReduction="20000"/>
          </a:bodyPr>
          <a:lstStyle/>
          <a:p>
            <a:pPr>
              <a:lnSpc>
                <a:spcPct val="120000"/>
              </a:lnSpc>
              <a:spcBef>
                <a:spcPts val="1200"/>
              </a:spcBef>
              <a:buNone/>
            </a:pPr>
            <a:r>
              <a:rPr lang="en-US" dirty="0" smtClean="0"/>
              <a:t>Paid His Taxes – So Must We!</a:t>
            </a:r>
          </a:p>
          <a:p>
            <a:pPr marL="465138" lvl="1" indent="-7938">
              <a:lnSpc>
                <a:spcPct val="120000"/>
              </a:lnSpc>
              <a:spcBef>
                <a:spcPts val="1200"/>
              </a:spcBef>
              <a:buNone/>
            </a:pPr>
            <a:r>
              <a:rPr lang="en-US" sz="2600" dirty="0" smtClean="0"/>
              <a:t>Let every soul be subject to the governing authorities. For there is no authority except from God, and the authorities that exist are appointed by God. Therefore whoever resists the authority resists the ordinance of God, and those who resist will bring judgment on themselves. For rulers are not a terror to good works, but to evil. Do you want to be unafraid of the authority? Do what is good, and you will have praise from the same. For he is God's minister to you for good. But if you do evil, be afraid; for he does not bear the sword in vain; for he is God's minister, an avenger to execute wrath on him who practices evil. Therefore you must be subject, not only because of wrath but also for conscience' sake. For because of this you also pay taxes, for they are God's ministers attending continually to this very thing (Rom. 13:1-6).</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304800" y="1447800"/>
            <a:ext cx="8534400" cy="5181600"/>
          </a:xfrm>
        </p:spPr>
        <p:txBody>
          <a:bodyPr>
            <a:normAutofit lnSpcReduction="10000"/>
          </a:bodyPr>
          <a:lstStyle/>
          <a:p>
            <a:pPr>
              <a:lnSpc>
                <a:spcPct val="120000"/>
              </a:lnSpc>
              <a:spcBef>
                <a:spcPts val="1200"/>
              </a:spcBef>
            </a:pPr>
            <a:r>
              <a:rPr lang="en-US" dirty="0" smtClean="0"/>
              <a:t>Washed the Feet of the Disciples (Jn. 13:1-17).</a:t>
            </a:r>
          </a:p>
          <a:p>
            <a:pPr marL="465138" lvl="1" indent="-7938">
              <a:lnSpc>
                <a:spcPct val="120000"/>
              </a:lnSpc>
              <a:spcBef>
                <a:spcPts val="1200"/>
              </a:spcBef>
            </a:pPr>
            <a:r>
              <a:rPr lang="en-US" sz="2600" dirty="0" smtClean="0"/>
              <a:t>Purpose: Teach humility.</a:t>
            </a:r>
          </a:p>
          <a:p>
            <a:pPr marL="465138" lvl="1" indent="-7938">
              <a:lnSpc>
                <a:spcPct val="120000"/>
              </a:lnSpc>
              <a:spcBef>
                <a:spcPts val="1200"/>
              </a:spcBef>
            </a:pPr>
            <a:r>
              <a:rPr lang="en-US" sz="2600" dirty="0" smtClean="0"/>
              <a:t>Not an act of worship.</a:t>
            </a:r>
          </a:p>
          <a:p>
            <a:pPr marL="465138" lvl="1" indent="-7938">
              <a:lnSpc>
                <a:spcPct val="120000"/>
              </a:lnSpc>
              <a:spcBef>
                <a:spcPts val="1200"/>
              </a:spcBef>
            </a:pPr>
            <a:r>
              <a:rPr lang="en-US" sz="2600" dirty="0" smtClean="0"/>
              <a:t>Foot washing in the class of good works (1 Tim. 5:10).</a:t>
            </a:r>
          </a:p>
          <a:p>
            <a:pPr marL="65088" indent="-7938">
              <a:lnSpc>
                <a:spcPct val="120000"/>
              </a:lnSpc>
              <a:spcBef>
                <a:spcPts val="1200"/>
              </a:spcBef>
            </a:pPr>
            <a:r>
              <a:rPr lang="en-US" dirty="0"/>
              <a:t> </a:t>
            </a:r>
            <a:r>
              <a:rPr lang="en-US" dirty="0" smtClean="0"/>
              <a:t>We must be engaged in good works (Gal. 6:10).</a:t>
            </a:r>
          </a:p>
          <a:p>
            <a:pPr marL="465138" lvl="1" indent="-7938">
              <a:lnSpc>
                <a:spcPct val="120000"/>
              </a:lnSpc>
              <a:spcBef>
                <a:spcPts val="1200"/>
              </a:spcBef>
            </a:pPr>
            <a:r>
              <a:rPr lang="en-US" dirty="0" smtClean="0"/>
              <a:t>Helping others</a:t>
            </a:r>
          </a:p>
          <a:p>
            <a:pPr marL="465138" lvl="1" indent="-7938">
              <a:lnSpc>
                <a:spcPct val="120000"/>
              </a:lnSpc>
              <a:spcBef>
                <a:spcPts val="1200"/>
              </a:spcBef>
            </a:pPr>
            <a:r>
              <a:rPr lang="en-US" dirty="0" smtClean="0"/>
              <a:t>Showing hospitality</a:t>
            </a:r>
          </a:p>
          <a:p>
            <a:pPr marL="465138" lvl="1" indent="-7938">
              <a:lnSpc>
                <a:spcPct val="120000"/>
              </a:lnSpc>
              <a:spcBef>
                <a:spcPts val="1200"/>
              </a:spcBef>
            </a:pPr>
            <a:r>
              <a:rPr lang="en-US" dirty="0" smtClean="0"/>
              <a:t>Must not be “too good” to do the work ourselves.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en-US" dirty="0" smtClean="0"/>
              <a:t>Performed Miracles</a:t>
            </a:r>
          </a:p>
          <a:p>
            <a:pPr lvl="1"/>
            <a:r>
              <a:rPr lang="en-US" dirty="0" smtClean="0"/>
              <a:t>Walked on water (Jn. 6:19).</a:t>
            </a:r>
          </a:p>
          <a:p>
            <a:pPr lvl="1"/>
            <a:r>
              <a:rPr lang="en-US" dirty="0" smtClean="0"/>
              <a:t>Fed 5,000 (Jn. 6:5-14).</a:t>
            </a:r>
            <a:endParaRPr lang="en-US" dirty="0" smtClean="0"/>
          </a:p>
          <a:p>
            <a:pPr lvl="1"/>
            <a:r>
              <a:rPr lang="en-US" dirty="0" smtClean="0"/>
              <a:t>Healed man at Bethesda pool (</a:t>
            </a:r>
            <a:r>
              <a:rPr lang="en-US" dirty="0" smtClean="0"/>
              <a:t>Jn. 5:1-12).</a:t>
            </a:r>
          </a:p>
          <a:p>
            <a:pPr lvl="1"/>
            <a:r>
              <a:rPr lang="en-US" dirty="0" smtClean="0"/>
              <a:t>Healed the blind (Jn. 9:7).</a:t>
            </a:r>
          </a:p>
          <a:p>
            <a:r>
              <a:rPr lang="en-US" dirty="0" smtClean="0"/>
              <a:t>Purpose of His Miracles—cause people to believe:</a:t>
            </a:r>
            <a:endParaRPr lang="en-US" dirty="0" smtClean="0"/>
          </a:p>
          <a:p>
            <a:pPr lvl="1"/>
            <a:r>
              <a:rPr lang="en-US" dirty="0" smtClean="0"/>
              <a:t>Apostles believed (</a:t>
            </a:r>
            <a:r>
              <a:rPr lang="en-US" dirty="0" smtClean="0"/>
              <a:t>Jn. 2:22).</a:t>
            </a:r>
            <a:endParaRPr lang="en-US" dirty="0" smtClean="0"/>
          </a:p>
          <a:p>
            <a:pPr lvl="1"/>
            <a:r>
              <a:rPr lang="en-US" dirty="0" smtClean="0"/>
              <a:t>Samaritans believed in Messiah (</a:t>
            </a:r>
            <a:r>
              <a:rPr lang="en-US" dirty="0" smtClean="0"/>
              <a:t>Jn. 4:39-41).</a:t>
            </a:r>
            <a:endParaRPr lang="en-US" dirty="0" smtClean="0"/>
          </a:p>
          <a:p>
            <a:pPr lvl="1"/>
            <a:r>
              <a:rPr lang="en-US" dirty="0" smtClean="0"/>
              <a:t>Multitudes believed (</a:t>
            </a:r>
            <a:r>
              <a:rPr lang="en-US" dirty="0" smtClean="0"/>
              <a:t>Jn. 6:2, 14).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To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To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To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Top)">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Top)">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Top)">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Top)">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Top)">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Top)">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457200" y="1600200"/>
            <a:ext cx="8229600" cy="5029200"/>
          </a:xfrm>
        </p:spPr>
        <p:txBody>
          <a:bodyPr/>
          <a:lstStyle/>
          <a:p>
            <a:pPr>
              <a:spcAft>
                <a:spcPts val="1200"/>
              </a:spcAft>
            </a:pPr>
            <a:r>
              <a:rPr lang="en-US" dirty="0" smtClean="0"/>
              <a:t>Set A Good Example</a:t>
            </a:r>
          </a:p>
          <a:p>
            <a:pPr lvl="1">
              <a:spcAft>
                <a:spcPts val="1200"/>
              </a:spcAft>
            </a:pPr>
            <a:r>
              <a:rPr lang="en-US" dirty="0" smtClean="0"/>
              <a:t>For to this you were called, because Christ also suffered for us, leaving us an example, that you should follow His </a:t>
            </a:r>
            <a:r>
              <a:rPr lang="en-US" dirty="0" smtClean="0"/>
              <a:t>steps, </a:t>
            </a:r>
            <a:r>
              <a:rPr lang="en-US" dirty="0" smtClean="0"/>
              <a:t>who did no sin, neither was guile found in his mouth:</a:t>
            </a:r>
            <a:r>
              <a:rPr lang="en-US" dirty="0" smtClean="0"/>
              <a:t> who</a:t>
            </a:r>
            <a:r>
              <a:rPr lang="en-US" dirty="0" smtClean="0"/>
              <a:t>, when he was reviled, reviled not again; when he suffered threatened not; but committed </a:t>
            </a:r>
            <a:r>
              <a:rPr lang="en-US" i="1" dirty="0" smtClean="0"/>
              <a:t>himself to him that </a:t>
            </a:r>
            <a:r>
              <a:rPr lang="en-US" i="1" dirty="0" smtClean="0"/>
              <a:t>judges righteously</a:t>
            </a:r>
            <a:r>
              <a:rPr lang="en-US" dirty="0" smtClean="0"/>
              <a:t> </a:t>
            </a:r>
            <a:r>
              <a:rPr lang="en-US" dirty="0" smtClean="0"/>
              <a:t>(1 Peter 2:</a:t>
            </a:r>
            <a:r>
              <a:rPr lang="en-US" dirty="0" smtClean="0"/>
              <a:t>21-23)</a:t>
            </a:r>
            <a:r>
              <a:rPr lang="en-US" dirty="0" smtClean="0"/>
              <a:t>.</a:t>
            </a:r>
          </a:p>
          <a:p>
            <a:pPr>
              <a:spcAft>
                <a:spcPts val="1200"/>
              </a:spcAft>
            </a:pPr>
            <a:r>
              <a:rPr lang="en-US" dirty="0" smtClean="0"/>
              <a:t>Good to know what Jesus did!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457200" y="1600200"/>
            <a:ext cx="8229600" cy="4876800"/>
          </a:xfrm>
        </p:spPr>
        <p:txBody>
          <a:bodyPr/>
          <a:lstStyle/>
          <a:p>
            <a:pPr>
              <a:spcAft>
                <a:spcPts val="600"/>
              </a:spcAft>
            </a:pPr>
            <a:r>
              <a:rPr lang="en-US" dirty="0" smtClean="0"/>
              <a:t>Rebuked False Teachers (Matt. 23).</a:t>
            </a:r>
          </a:p>
          <a:p>
            <a:pPr>
              <a:spcAft>
                <a:spcPts val="600"/>
              </a:spcAft>
            </a:pPr>
            <a:r>
              <a:rPr lang="en-US" dirty="0" smtClean="0"/>
              <a:t>Warned Us To Be On Guard For Them.</a:t>
            </a:r>
          </a:p>
          <a:p>
            <a:pPr lvl="1">
              <a:spcAft>
                <a:spcPts val="600"/>
              </a:spcAft>
            </a:pPr>
            <a:r>
              <a:rPr lang="en-US" dirty="0" smtClean="0"/>
              <a:t>Beware of false prophets, who come to you in sheep's clothing, but inwardly they are ravenous wolves (Matt. 7:15).</a:t>
            </a:r>
          </a:p>
          <a:p>
            <a:pPr lvl="1">
              <a:spcAft>
                <a:spcPts val="600"/>
              </a:spcAft>
            </a:pPr>
            <a:r>
              <a:rPr lang="en-US" dirty="0" smtClean="0"/>
              <a:t>Beloved, do not believe every spirit, but test the spirits, whether they are of God; because many false prophets have gone out into the world</a:t>
            </a:r>
            <a:r>
              <a:rPr lang="en-US" dirty="0" smtClean="0"/>
              <a:t>         (</a:t>
            </a:r>
            <a:r>
              <a:rPr lang="en-US" dirty="0" smtClean="0"/>
              <a:t>1 John 4:1).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To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To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To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To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304800" y="1447800"/>
            <a:ext cx="8458200" cy="5257800"/>
          </a:xfrm>
        </p:spPr>
        <p:txBody>
          <a:bodyPr>
            <a:normAutofit fontScale="92500" lnSpcReduction="10000"/>
          </a:bodyPr>
          <a:lstStyle/>
          <a:p>
            <a:pPr>
              <a:spcAft>
                <a:spcPts val="600"/>
              </a:spcAft>
              <a:buNone/>
            </a:pPr>
            <a:r>
              <a:rPr lang="en-US" dirty="0" smtClean="0"/>
              <a:t>Wept (Jn. 11:35</a:t>
            </a:r>
            <a:r>
              <a:rPr lang="en-US" dirty="0" smtClean="0"/>
              <a:t>)</a:t>
            </a:r>
          </a:p>
          <a:p>
            <a:pPr marL="287338" lvl="1" indent="0">
              <a:spcAft>
                <a:spcPts val="600"/>
              </a:spcAft>
              <a:buNone/>
            </a:pPr>
            <a:r>
              <a:rPr lang="en-US" dirty="0" smtClean="0"/>
              <a:t>Therefore, when Jesus saw her weeping, and the Jews who came with her weeping, He groaned in the spirit and was troubled. And He said, "Where have you laid him?" They said to Him, "Lord, come and see." Jesus wept. Then the Jews said, "See how He loved him!" And some of them said, "Could not this Man, who opened the eyes of the blind, also have kept this man from dying?" Then Jesus, again groaning in Himself, came to the </a:t>
            </a:r>
            <a:r>
              <a:rPr lang="en-US" dirty="0" smtClean="0"/>
              <a:t>tomb… (</a:t>
            </a:r>
            <a:r>
              <a:rPr lang="en-US" dirty="0" smtClean="0"/>
              <a:t>Jn. 11:33-38).</a:t>
            </a:r>
          </a:p>
          <a:p>
            <a:pPr marL="287338" lvl="1" indent="0">
              <a:spcAft>
                <a:spcPts val="600"/>
              </a:spcAft>
              <a:buNone/>
            </a:pPr>
            <a:r>
              <a:rPr lang="en-US" dirty="0" smtClean="0"/>
              <a:t>But when He saw the multitudes, He was moved with compassion for them, because they were weary and scattered, like sheep having no shepherd (Matt. 9:36).</a:t>
            </a:r>
          </a:p>
          <a:p>
            <a:pPr lvl="1">
              <a:spcAft>
                <a:spcPts val="600"/>
              </a:spcAft>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To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To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To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Jesus Did</a:t>
            </a:r>
            <a:endParaRPr lang="en-US" dirty="0"/>
          </a:p>
        </p:txBody>
      </p:sp>
      <p:sp>
        <p:nvSpPr>
          <p:cNvPr id="3" name="Content Placeholder 2"/>
          <p:cNvSpPr>
            <a:spLocks noGrp="1"/>
          </p:cNvSpPr>
          <p:nvPr>
            <p:ph idx="1"/>
          </p:nvPr>
        </p:nvSpPr>
        <p:spPr>
          <a:xfrm>
            <a:off x="304800" y="1447800"/>
            <a:ext cx="8534400" cy="5181600"/>
          </a:xfrm>
        </p:spPr>
        <p:txBody>
          <a:bodyPr>
            <a:normAutofit fontScale="92500" lnSpcReduction="10000"/>
          </a:bodyPr>
          <a:lstStyle/>
          <a:p>
            <a:pPr>
              <a:spcAft>
                <a:spcPts val="600"/>
              </a:spcAft>
              <a:buNone/>
            </a:pPr>
            <a:r>
              <a:rPr lang="en-US" dirty="0" smtClean="0"/>
              <a:t>Bore Our Sins</a:t>
            </a:r>
          </a:p>
          <a:p>
            <a:pPr marL="287338" lvl="1" indent="-7938">
              <a:spcAft>
                <a:spcPts val="600"/>
              </a:spcAft>
              <a:buNone/>
            </a:pPr>
            <a:r>
              <a:rPr lang="en-US" sz="2595" dirty="0" smtClean="0"/>
              <a:t>Surely He has borne our griefs And carried our sorrows; Yet we esteemed Him stricken, Smitten by God, and afflicted. But He was wounded for our transgressions, He was bruised for our iniquities; The chastisement for our peace was upon Him, And by His stripes we are healed. All we like sheep have gone astray; We have turned, every one, to his own way; And the LORD has laid on Him the iniquity of us all. He was oppressed and He was afflicted, Yet He opened not His mouth; He was led as a lamb to the slaughter, And as a sheep before its shearers is silent, So He opened not His mouth (Isaiah 53:4-7).</a:t>
            </a:r>
          </a:p>
          <a:p>
            <a:pPr marL="287338" lvl="1" indent="0">
              <a:spcAft>
                <a:spcPts val="600"/>
              </a:spcAft>
              <a:buNone/>
            </a:pPr>
            <a:r>
              <a:rPr lang="en-US" sz="2595" dirty="0"/>
              <a:t>W</a:t>
            </a:r>
            <a:r>
              <a:rPr lang="en-US" sz="2595" dirty="0" smtClean="0"/>
              <a:t>ho Himself bore our sins in His own body on the tree, that we, having died to sins, might live for righteousness--by whose stripes you were healed (1 Pet. 2:24).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To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Top)">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Top)">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420</TotalTime>
  <Words>1124</Words>
  <Application>Microsoft Office PowerPoint</Application>
  <PresentationFormat>On-screen Show (4:3)</PresentationFormat>
  <Paragraphs>44</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Some Things Jesus Did</vt:lpstr>
      <vt:lpstr>Some Things Jesus Did</vt:lpstr>
      <vt:lpstr>Some Things Jesus Did</vt:lpstr>
      <vt:lpstr>Some Things Jesus Did</vt:lpstr>
      <vt:lpstr>Some Things Jesus Did</vt:lpstr>
      <vt:lpstr>Some Things Jesus Did</vt:lpstr>
      <vt:lpstr>Some Things Jesus Did</vt:lpstr>
      <vt:lpstr>Some Things Jesus Did</vt:lpstr>
      <vt:lpstr>Some Things Jesus Did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Things Jesus Did</dc:title>
  <dc:creator>Andy</dc:creator>
  <cp:lastModifiedBy>Andrew Alexander</cp:lastModifiedBy>
  <cp:revision>9</cp:revision>
  <cp:lastPrinted>2008-12-07T00:46:24Z</cp:lastPrinted>
  <dcterms:created xsi:type="dcterms:W3CDTF">2008-12-06T19:55:28Z</dcterms:created>
  <dcterms:modified xsi:type="dcterms:W3CDTF">2008-12-07T02:25:22Z</dcterms:modified>
</cp:coreProperties>
</file>