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E23EC6-E040-D443-8720-3DE1AE2ACE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6C7910-7E3E-DA45-A574-8722FEAEC3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7BA52A-7543-F84E-AF58-09DB4EACB82E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F78E5A-D621-DF40-998E-4E6139F9231F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B78F7C-46B0-C64F-93F2-47C7907AA52D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D7FCC9-C4AD-6A43-BDFD-4F8415F74281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13897E-438C-CE41-B35F-37F183132465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12CE70-A190-0840-89E7-7734CE58E5BD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C19AFA-D56A-A247-A0BD-361A95BBDA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89A5A-8B23-5D42-99B3-6119A4174F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8C638-EA35-FE4B-97EB-FF0C966A66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B60AB-0A9C-374E-B852-E9802D2D75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047E7C-926F-DC44-8B51-9418590E0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608DB-278B-9044-8163-4472B61F56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4A74D-0455-9E43-ABDE-B4D561DB30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5FFFED-791E-E84B-93B0-326E457E21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73D43-5F98-6949-B09E-94D4B7E9F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F6C7F3-AC0B-D346-91A8-D9F7BE53D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29E51-9338-9542-A09A-157D74F86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9145848-F897-C343-BF61-31430902ED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762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Tell Us Plainly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219200"/>
            <a:ext cx="8001000" cy="5334000"/>
          </a:xfrm>
        </p:spPr>
        <p:txBody>
          <a:bodyPr anchor="ctr"/>
          <a:lstStyle/>
          <a:p>
            <a:pPr algn="l" eaLnBrk="1" hangingPunct="1"/>
            <a:r>
              <a:rPr lang="en-US" sz="2800" b="1" u="sng" dirty="0"/>
              <a:t>John 10</a:t>
            </a:r>
            <a:endParaRPr lang="en-US" sz="2400" baseline="30000" dirty="0"/>
          </a:p>
          <a:p>
            <a:pPr algn="l" eaLnBrk="1" hangingPunct="1"/>
            <a:r>
              <a:rPr lang="en-US" sz="2400" baseline="30000" dirty="0"/>
              <a:t>19</a:t>
            </a:r>
            <a:r>
              <a:rPr lang="en-US" sz="2400" dirty="0"/>
              <a:t>Therefore there was a division again among the Jews because of these sayings. </a:t>
            </a:r>
          </a:p>
          <a:p>
            <a:pPr algn="l" eaLnBrk="1" hangingPunct="1"/>
            <a:r>
              <a:rPr lang="en-US" sz="2400" baseline="30000" dirty="0"/>
              <a:t>20</a:t>
            </a:r>
            <a:r>
              <a:rPr lang="en-US" sz="2400" dirty="0"/>
              <a:t>And many of them said, “He has a demon and is mad. Why do you listen to Him?”</a:t>
            </a:r>
            <a:endParaRPr lang="en-US" sz="2400" dirty="0">
              <a:latin typeface="Lucida Grande" charset="0"/>
            </a:endParaRPr>
          </a:p>
          <a:p>
            <a:pPr algn="l" eaLnBrk="1" hangingPunct="1"/>
            <a:r>
              <a:rPr lang="en-US" sz="2400" baseline="30000" dirty="0"/>
              <a:t>21</a:t>
            </a:r>
            <a:r>
              <a:rPr lang="en-US" sz="2400" dirty="0"/>
              <a:t>Others said, “These are not the words of one who has a demon. Can a demon open the eyes of the blind?”</a:t>
            </a:r>
            <a:endParaRPr lang="en-US" sz="2400" dirty="0">
              <a:latin typeface="Lucida Grande" charset="0"/>
            </a:endParaRPr>
          </a:p>
          <a:p>
            <a:pPr algn="l" eaLnBrk="1" hangingPunct="1"/>
            <a:r>
              <a:rPr lang="en-US" sz="2400" baseline="30000" dirty="0"/>
              <a:t>22</a:t>
            </a:r>
            <a:r>
              <a:rPr lang="en-US" sz="2400" dirty="0"/>
              <a:t>Now it was the Feast of Dedication in Jerusalem, and it was winter.</a:t>
            </a:r>
          </a:p>
          <a:p>
            <a:pPr algn="l" eaLnBrk="1" hangingPunct="1"/>
            <a:r>
              <a:rPr lang="en-US" sz="2400" baseline="30000" dirty="0"/>
              <a:t>23</a:t>
            </a:r>
            <a:r>
              <a:rPr lang="en-US" sz="2400" dirty="0"/>
              <a:t>And Jesus walked in the temple, in Solomon’s porch. </a:t>
            </a:r>
            <a:r>
              <a:rPr lang="en-US" sz="2400" baseline="30000" dirty="0"/>
              <a:t>24</a:t>
            </a:r>
            <a:r>
              <a:rPr lang="en-US" sz="2400" dirty="0"/>
              <a:t>Then the Jews surrounded Him and said to Him, “How long do You keep us in doubt? </a:t>
            </a:r>
            <a:r>
              <a:rPr lang="en-US" sz="2400" b="1" u="sng" dirty="0">
                <a:solidFill>
                  <a:schemeClr val="hlink"/>
                </a:solidFill>
              </a:rPr>
              <a:t>If You are the Christ, tell us plainly.”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b="1"/>
              <a:t>Christ’s reply:</a:t>
            </a:r>
            <a:r>
              <a:rPr lang="en-US" sz="2800"/>
              <a:t> “</a:t>
            </a:r>
            <a:r>
              <a:rPr lang="en-US" sz="2800">
                <a:solidFill>
                  <a:srgbClr val="E3231B"/>
                </a:solidFill>
              </a:rPr>
              <a:t>I told you, and ye believed not: the works that I do in my Father’s name, they bear witness of me (Jn. 10:25).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b="1"/>
              <a:t>Christ told some directly: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Blind man he healed (Jn. 9:37).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Samaritan woman (Jn. 4:26).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b="1"/>
              <a:t>Works He did were greatest answer:</a:t>
            </a:r>
            <a:endParaRPr lang="en-US" sz="2800"/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Answer to John’s question from prison (Mt. 11:2-6).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Nicodemus deduced this from His works (Jn. 3:2).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b="1"/>
              <a:t>John summed up his book by saying:</a:t>
            </a:r>
            <a:endParaRPr lang="en-US" sz="28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Abundance Evidence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8077200" cy="28670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b="1" u="sng">
                <a:solidFill>
                  <a:schemeClr val="bg1"/>
                </a:solidFill>
              </a:rPr>
              <a:t>John 20</a:t>
            </a:r>
            <a:endParaRPr lang="en-US" baseline="3000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baseline="30000">
                <a:solidFill>
                  <a:schemeClr val="bg1"/>
                </a:solidFill>
              </a:rPr>
              <a:t>30</a:t>
            </a:r>
            <a:r>
              <a:rPr lang="en-US">
                <a:solidFill>
                  <a:schemeClr val="bg1"/>
                </a:solidFill>
              </a:rPr>
              <a:t>And truly Jesus did many other signs in the presence of His disciples, which are not written in this book;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baseline="30000">
                <a:solidFill>
                  <a:schemeClr val="bg1"/>
                </a:solidFill>
              </a:rPr>
              <a:t>31</a:t>
            </a:r>
            <a:r>
              <a:rPr lang="en-US">
                <a:solidFill>
                  <a:schemeClr val="bg1"/>
                </a:solidFill>
              </a:rPr>
              <a:t>but these are written that you may believe that Jesus is the Christ, the Son of God, and that believing you may have life in His name.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  <p:bldP spid="307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Insinuations in this Question: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b="1"/>
              <a:t>Insinuated that Jesus made them doubt.</a:t>
            </a:r>
            <a:endParaRPr lang="en-US"/>
          </a:p>
          <a:p>
            <a:pPr lvl="1" eaLnBrk="1" hangingPunct="1">
              <a:lnSpc>
                <a:spcPct val="110000"/>
              </a:lnSpc>
            </a:pPr>
            <a:r>
              <a:rPr lang="en-US"/>
              <a:t>Jesus makes no one doubt.</a:t>
            </a:r>
          </a:p>
          <a:p>
            <a:pPr lvl="1" eaLnBrk="1" hangingPunct="1">
              <a:lnSpc>
                <a:spcPct val="110000"/>
              </a:lnSpc>
            </a:pPr>
            <a:r>
              <a:rPr lang="en-US"/>
              <a:t>People doubt when they lack faith.</a:t>
            </a:r>
          </a:p>
          <a:p>
            <a:pPr lvl="1" eaLnBrk="1" hangingPunct="1">
              <a:lnSpc>
                <a:spcPct val="110000"/>
              </a:lnSpc>
            </a:pPr>
            <a:r>
              <a:rPr lang="en-US"/>
              <a:t>Came to remove doubt and fear (Jn. 7:17).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/>
              <a:t>If in doubt, examine self (Matt. 14:31).</a:t>
            </a:r>
          </a:p>
          <a:p>
            <a:pPr eaLnBrk="1" hangingPunct="1">
              <a:lnSpc>
                <a:spcPct val="110000"/>
              </a:lnSpc>
            </a:pPr>
            <a:r>
              <a:rPr lang="en-US" b="1"/>
              <a:t>Insinuated He was withholding from them.  Desiring them to beg from Him.</a:t>
            </a:r>
            <a:endParaRPr lang="en-US"/>
          </a:p>
          <a:p>
            <a:pPr lvl="1" eaLnBrk="1" hangingPunct="1">
              <a:lnSpc>
                <a:spcPct val="110000"/>
              </a:lnSpc>
            </a:pPr>
            <a:r>
              <a:rPr lang="en-US"/>
              <a:t>Christ came to give, not withhold (Matt. 10:8).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/>
              <a:t>Christ invites (Matt. 11:28-30).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Insinuations in this Question: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b="1"/>
              <a:t>Insinuated His teaching was ambiguous.</a:t>
            </a:r>
            <a:endParaRPr lang="en-US" sz="28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Ask question as though He had not answered.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Attempting to place their unbelief on Jesus.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“I told you and you believed not” (Jn. 10:25).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Others heard and believed--something else accounted for their unbelief (Jn. 3:2; 9:38).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Similar excuses given today are a reflection on Christ.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Some say the way of the Lord is not plain enough.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Exempting themselves from not following the truth by saying it is not plain enough for them to obey.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Placing blame on Christ for not making it plain to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Root of Their Unbelief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b="1"/>
              <a:t>Jesus Explained:</a:t>
            </a:r>
            <a:endParaRPr lang="en-US" sz="28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“But you do not believe, because you are not of my sheep” (Jn. 10:26).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Did not possess the disposition of spirit necessary to hear and be saved-- far from kingdom (Mk. 12:34).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Were not teachable and not willing to sacrifice: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Pride (Jn. 9:34)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Money (Matt. 19:22)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Comfort (Jn. 6:66)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Position of honor (Jn. 11:48)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/>
              <a:t>Praise of men (Jn. 12:42-43)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Jesus Has Spoken Plainly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b="1"/>
              <a:t>Jesus speaks plainly about matters relating to our salvation. Yet, some still say its not plain enough.</a:t>
            </a:r>
            <a:endParaRPr lang="en-US" sz="28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What must I do to be saved? </a:t>
            </a:r>
            <a:r>
              <a:rPr lang="en-US" sz="2400" b="1" u="sng"/>
              <a:t>Mk. 16:16</a:t>
            </a:r>
            <a:endParaRPr lang="en-US" sz="24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What is baptism? </a:t>
            </a:r>
            <a:r>
              <a:rPr lang="en-US" sz="2400" b="1" u="sng"/>
              <a:t>Rom. 6:3-4</a:t>
            </a:r>
            <a:endParaRPr lang="en-US" sz="24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What is the purpose of baptism? </a:t>
            </a:r>
            <a:r>
              <a:rPr lang="en-US" sz="2400" b="1" u="sng"/>
              <a:t>Acts 2:38</a:t>
            </a:r>
            <a:r>
              <a:rPr lang="en-US" sz="2400"/>
              <a:t>; </a:t>
            </a:r>
            <a:r>
              <a:rPr lang="en-US" sz="2400" b="1" u="sng"/>
              <a:t>1 Pet. 3:21</a:t>
            </a:r>
            <a:endParaRPr lang="en-US" sz="24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Is the church essential to my salvation? </a:t>
            </a:r>
            <a:r>
              <a:rPr lang="en-US" sz="2400" b="1" u="sng"/>
              <a:t>Acts 2:47</a:t>
            </a:r>
            <a:endParaRPr lang="en-US" sz="24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What name must I wear? </a:t>
            </a:r>
            <a:r>
              <a:rPr lang="en-US" sz="2400" b="1" u="sng"/>
              <a:t>Acts 11:26</a:t>
            </a:r>
            <a:endParaRPr lang="en-US" sz="24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What about music in worship? </a:t>
            </a:r>
            <a:r>
              <a:rPr lang="en-US" sz="2400" b="1" u="sng"/>
              <a:t>Eph. 5:19</a:t>
            </a:r>
            <a:endParaRPr lang="en-US" sz="2400"/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Do I have to worship regularly? </a:t>
            </a:r>
            <a:r>
              <a:rPr lang="en-US" sz="2400" b="1" u="sng"/>
              <a:t>Heb. 10:25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734</Words>
  <Application>Microsoft Macintosh PowerPoint</Application>
  <PresentationFormat>On-screen Show (4:3)</PresentationFormat>
  <Paragraphs>63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Lucida Grande</vt:lpstr>
      <vt:lpstr>Blank Presentation</vt:lpstr>
      <vt:lpstr>Tell Us Plainly</vt:lpstr>
      <vt:lpstr>Abundance Evidence</vt:lpstr>
      <vt:lpstr>Insinuations in this Question:</vt:lpstr>
      <vt:lpstr>Insinuations in this Question:</vt:lpstr>
      <vt:lpstr>Root of Their Unbelief</vt:lpstr>
      <vt:lpstr>Jesus Has Spoken Plainly</vt:lpstr>
    </vt:vector>
  </TitlesOfParts>
  <Company>Andrew Alexander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Tell Us Plainly</dc:title>
  <dc:creator>Andrew Alexander</dc:creator>
  <cp:lastModifiedBy>Andrew Alexander</cp:lastModifiedBy>
  <cp:revision>20</cp:revision>
  <cp:lastPrinted>2008-11-22T20:44:57Z</cp:lastPrinted>
  <dcterms:created xsi:type="dcterms:W3CDTF">2010-05-16T14:37:58Z</dcterms:created>
  <dcterms:modified xsi:type="dcterms:W3CDTF">2010-05-16T15:08:40Z</dcterms:modified>
</cp:coreProperties>
</file>