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E8429-004B-4378-90DF-DF2DC406035F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E01B8-096A-4ACE-9435-251253C7E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AC7B-DA93-4EBF-BA98-7DE27041F018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C008D-F673-48A8-A6AD-4C511F30F9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Church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 anchor="ctr"/>
          <a:lstStyle/>
          <a:p>
            <a:r>
              <a:rPr lang="en-US" b="1" dirty="0" smtClean="0">
                <a:solidFill>
                  <a:schemeClr val="bg1"/>
                </a:solidFill>
              </a:rPr>
              <a:t>Authority in Religion: Christ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God’s Plan for Saving Man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8683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Salvation and the Church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6200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Then Peter said to them, "Repent, and let every one of you be baptized in the name of Jesus Christ for the remission of sins; and you shall receive the gift of the Holy Spirit. (Acts 2:38)</a:t>
            </a:r>
          </a:p>
          <a:p>
            <a:endParaRPr lang="en-US" dirty="0" smtClean="0"/>
          </a:p>
          <a:p>
            <a:r>
              <a:rPr lang="en-US" dirty="0" smtClean="0"/>
              <a:t>…And the Lord added to the church daily those who were being saved. (Acts 2:47)</a:t>
            </a:r>
          </a:p>
          <a:p>
            <a:endParaRPr lang="en-US" dirty="0" smtClean="0"/>
          </a:p>
          <a:p>
            <a:r>
              <a:rPr lang="en-US" dirty="0" smtClean="0"/>
              <a:t>For by one Spirit we were all baptized into one body…(1 Cor. 12:13)</a:t>
            </a:r>
          </a:p>
          <a:p>
            <a:endParaRPr lang="en-US" dirty="0"/>
          </a:p>
          <a:p>
            <a:r>
              <a:rPr lang="en-US" dirty="0" smtClean="0"/>
              <a:t>For the husband is head of the wife, as also Christ is head of the church; and He is the Savior of the body. (Ephesians 5:23)</a:t>
            </a:r>
          </a:p>
          <a:p>
            <a:endParaRPr lang="en-US" dirty="0" smtClean="0"/>
          </a:p>
          <a:p>
            <a:r>
              <a:rPr lang="en-US" dirty="0" smtClean="0"/>
              <a:t>Therefore I endure all things for the sake of the elect, that they also may obtain the salvation which is in Christ Jesus with eternal glory. (2 Timothy 2:10)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8683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Some the Church Is Not…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material building (Acts 17:24; 5:11)</a:t>
            </a:r>
          </a:p>
          <a:p>
            <a:pPr lvl="1"/>
            <a:r>
              <a:rPr lang="en-US" dirty="0" smtClean="0"/>
              <a:t>Body of saved believers</a:t>
            </a:r>
          </a:p>
          <a:p>
            <a:pPr lvl="1"/>
            <a:r>
              <a:rPr lang="en-US" dirty="0" smtClean="0"/>
              <a:t>Church is a group of Christians</a:t>
            </a:r>
          </a:p>
          <a:p>
            <a:r>
              <a:rPr lang="en-US" dirty="0" smtClean="0"/>
              <a:t>A social club (Rom. 14:17)</a:t>
            </a:r>
          </a:p>
          <a:p>
            <a:r>
              <a:rPr lang="en-US" dirty="0" smtClean="0"/>
              <a:t>An entertainment provider (1 Cor. 11:22-34)</a:t>
            </a:r>
          </a:p>
          <a:p>
            <a:r>
              <a:rPr lang="en-US" dirty="0" smtClean="0"/>
              <a:t>A babysitter</a:t>
            </a:r>
          </a:p>
          <a:p>
            <a:r>
              <a:rPr lang="en-US" dirty="0" smtClean="0"/>
              <a:t>A secular education agency</a:t>
            </a:r>
          </a:p>
          <a:p>
            <a:r>
              <a:rPr lang="en-US" dirty="0" smtClean="0"/>
              <a:t>A denomination – it is not a part of anything as the term “denomination” implies.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8683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he Church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7724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Planned by God (Eph. 3:10-11)</a:t>
            </a:r>
          </a:p>
          <a:p>
            <a:r>
              <a:rPr lang="en-US" sz="2800" dirty="0" smtClean="0"/>
              <a:t>Predicted in the Old Testament (Isa. 2:2-3; Dan. 2:44)</a:t>
            </a:r>
          </a:p>
          <a:p>
            <a:r>
              <a:rPr lang="en-US" sz="2800" dirty="0" smtClean="0"/>
              <a:t>Revealed in the New Testament (Acts 2:47)</a:t>
            </a:r>
          </a:p>
          <a:p>
            <a:r>
              <a:rPr lang="en-US" sz="2800" dirty="0" smtClean="0"/>
              <a:t>Built by Christ (Ps. 127:1; Matt. 16:18; 1 Cor. 3:11)</a:t>
            </a:r>
          </a:p>
          <a:p>
            <a:r>
              <a:rPr lang="en-US" sz="2800" dirty="0" smtClean="0"/>
              <a:t>Headed by Christ (Eph. 5:24; Matt. 28:18)</a:t>
            </a:r>
          </a:p>
          <a:p>
            <a:r>
              <a:rPr lang="en-US" sz="2800" dirty="0" smtClean="0"/>
              <a:t>Purchased by the blood of Christ (Acts 20:28;        1 Pet. 1:18-19)</a:t>
            </a:r>
          </a:p>
          <a:p>
            <a:r>
              <a:rPr lang="en-US" sz="2800" dirty="0" smtClean="0"/>
              <a:t>Owned by Christ (Rom. 16:16; Acts 11:26; Isa. 62:2; 1 Pet. 4:16)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8683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he Church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4676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Independently Organized (Acts 14:23; Phil. 1:1; 1 Tim. 3; Tit. 1; 1 Pet. 1:1-3)</a:t>
            </a:r>
          </a:p>
          <a:p>
            <a:r>
              <a:rPr lang="en-US" sz="2800" dirty="0" smtClean="0"/>
              <a:t>Guided by the Bible (2 Tim. 3:16-17; 1 Pet. 4:11)</a:t>
            </a:r>
          </a:p>
          <a:p>
            <a:r>
              <a:rPr lang="en-US" sz="2800" dirty="0" smtClean="0"/>
              <a:t>Worships in Truth (Matt. 15:9; Jn. 4:24)</a:t>
            </a:r>
          </a:p>
          <a:p>
            <a:r>
              <a:rPr lang="en-US" sz="2800" dirty="0" smtClean="0"/>
              <a:t>Teaches the Lord’s Plan of Salvation </a:t>
            </a:r>
          </a:p>
          <a:p>
            <a:pPr lvl="1"/>
            <a:r>
              <a:rPr lang="en-US" sz="2400" dirty="0" smtClean="0"/>
              <a:t>Hear (Rom. 10:17)</a:t>
            </a:r>
          </a:p>
          <a:p>
            <a:pPr lvl="1"/>
            <a:r>
              <a:rPr lang="en-US" sz="2400" dirty="0" smtClean="0"/>
              <a:t>Believe (Mk. 16:15-16)</a:t>
            </a:r>
          </a:p>
          <a:p>
            <a:pPr lvl="1"/>
            <a:r>
              <a:rPr lang="en-US" sz="2400" dirty="0" smtClean="0"/>
              <a:t>Repent (Lk. 13:3; Acts 17:30)</a:t>
            </a:r>
          </a:p>
          <a:p>
            <a:pPr lvl="1"/>
            <a:r>
              <a:rPr lang="en-US" sz="2400" dirty="0" smtClean="0"/>
              <a:t>Confess (Matt. 10:32; Rom. 10:9)</a:t>
            </a:r>
          </a:p>
          <a:p>
            <a:pPr lvl="1"/>
            <a:r>
              <a:rPr lang="en-US" sz="2400" dirty="0" smtClean="0"/>
              <a:t>Be Baptized (Acts 2:38; 22:16)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8683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he Work of the Church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391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Given by Christ</a:t>
            </a:r>
          </a:p>
          <a:p>
            <a:pPr lvl="1"/>
            <a:r>
              <a:rPr lang="en-US" sz="2400" dirty="0" smtClean="0"/>
              <a:t>Preach the gospel (1 Thess. 1:8; Matt. 28:19-20)</a:t>
            </a:r>
          </a:p>
          <a:p>
            <a:pPr lvl="1"/>
            <a:r>
              <a:rPr lang="en-US" sz="2400" dirty="0" smtClean="0"/>
              <a:t>Help needy saints (Rom. 15:25-26; 1 Tim. 5:16)</a:t>
            </a:r>
          </a:p>
          <a:p>
            <a:pPr lvl="1"/>
            <a:r>
              <a:rPr lang="en-US" sz="2400" dirty="0" smtClean="0"/>
              <a:t>Edify Christians (Acts 20:32; Eph. 4:11-16)</a:t>
            </a:r>
          </a:p>
          <a:p>
            <a:r>
              <a:rPr lang="en-US" dirty="0" smtClean="0"/>
              <a:t>Church has no business providing for social or political affairs, entertainment or recreation.</a:t>
            </a:r>
          </a:p>
          <a:p>
            <a:pPr lvl="1"/>
            <a:r>
              <a:rPr lang="en-US" dirty="0" smtClean="0"/>
              <a:t>These are things which belong to the home (1 Cor. 11:22-34)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27038"/>
            <a:ext cx="8229600" cy="86836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Lord Established Only One Church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7543800" cy="464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But now indeed there are many members, yet one body. (1 Cor.12:20)</a:t>
            </a:r>
          </a:p>
          <a:p>
            <a:endParaRPr lang="en-US" sz="1000" dirty="0" smtClean="0"/>
          </a:p>
          <a:p>
            <a:r>
              <a:rPr lang="en-US" sz="2800" dirty="0" smtClean="0"/>
              <a:t>There is one body and one Spirit, just as you were called in one hope of your calling… (Eph. 4:4)</a:t>
            </a:r>
          </a:p>
          <a:p>
            <a:endParaRPr lang="en-US" sz="1000" dirty="0" smtClean="0"/>
          </a:p>
          <a:p>
            <a:r>
              <a:rPr lang="en-US" sz="2800" dirty="0" smtClean="0"/>
              <a:t>And He is the head of the body, the church, who is the beginning, the firstborn from the dead, that in all things He may have the preeminence. (Col.1:18)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096000"/>
            <a:ext cx="8427307" cy="584776"/>
          </a:xfrm>
          <a:prstGeom prst="rect">
            <a:avLst/>
          </a:prstGeom>
          <a:solidFill>
            <a:srgbClr val="C0504D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Are You a Member of the Church that Jesus Built?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712</Words>
  <Application>Microsoft Macintosh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Church</vt:lpstr>
      <vt:lpstr>Salvation and the Church</vt:lpstr>
      <vt:lpstr>Some the Church Is Not…</vt:lpstr>
      <vt:lpstr>The Church</vt:lpstr>
      <vt:lpstr>The Church</vt:lpstr>
      <vt:lpstr>The Work of the Church</vt:lpstr>
      <vt:lpstr>Lord Established Only One Church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</dc:title>
  <dc:creator>Andy</dc:creator>
  <cp:lastModifiedBy>Andrew Alexander</cp:lastModifiedBy>
  <cp:revision>18</cp:revision>
  <dcterms:created xsi:type="dcterms:W3CDTF">2010-08-01T22:34:27Z</dcterms:created>
  <dcterms:modified xsi:type="dcterms:W3CDTF">2010-08-01T22:39:56Z</dcterms:modified>
</cp:coreProperties>
</file>