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1B09F0-6CC8-4A3E-8DAE-A012385561D3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53276-3BEF-4F2F-B8CD-5D3E55EEC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DA634-DBF2-49BD-873E-0DC757BE388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7C546-C587-4FAB-AAFB-835532761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62200"/>
            <a:ext cx="6858000" cy="3124200"/>
          </a:xfrm>
          <a:solidFill>
            <a:schemeClr val="tx2"/>
          </a:solidFill>
        </p:spPr>
        <p:txBody>
          <a:bodyPr anchor="ctr">
            <a:noAutofit/>
          </a:bodyPr>
          <a:lstStyle/>
          <a:p>
            <a:pPr algn="l"/>
            <a:r>
              <a:rPr lang="en-US" sz="2400" b="1" dirty="0" smtClean="0">
                <a:solidFill>
                  <a:schemeClr val="bg1"/>
                </a:solidFill>
              </a:rPr>
              <a:t>2 Kings 5 </a:t>
            </a:r>
          </a:p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 3 Then she said to her mistress, "If only my master were with the prophet who is in Samaria! For he would heal him of his leprosy."</a:t>
            </a:r>
          </a:p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 4 And Naaman went in and told his master, saying, "Thus and thus said the girl who is from the land of Israel."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1066800"/>
            <a:ext cx="7268273" cy="9233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The Power of Suggestion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7391400" cy="5334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Cause others to think (Prov. 23:7; Phil. 4:8;        2 Cor. 10:5).</a:t>
            </a:r>
          </a:p>
          <a:p>
            <a:r>
              <a:rPr lang="en-US" sz="2800" dirty="0" smtClean="0"/>
              <a:t>Create desire (Matt. 5:3-7; Acts 2:36-37).</a:t>
            </a:r>
          </a:p>
          <a:p>
            <a:r>
              <a:rPr lang="en-US" sz="2800" dirty="0" smtClean="0"/>
              <a:t>Cause some to investigate (Jn. 1:45-46; Acts 17:11; 1 Thess. 5:21).</a:t>
            </a:r>
          </a:p>
          <a:p>
            <a:r>
              <a:rPr lang="en-US" sz="2800" dirty="0" smtClean="0"/>
              <a:t>Move some to act (2 Kgs. 5:5-14; Acts 2:40-41; Matt. 14:8-11).</a:t>
            </a:r>
          </a:p>
          <a:p>
            <a:r>
              <a:rPr lang="en-US" sz="2800" dirty="0" smtClean="0"/>
              <a:t>Bring blessings (2 Kgs. 5:14; Acts 2:41; Eph. 1:3; Gal. 3:26-27).</a:t>
            </a:r>
          </a:p>
          <a:p>
            <a:r>
              <a:rPr lang="en-US" sz="2800" dirty="0" smtClean="0"/>
              <a:t>Move men to glorify God (2 Kgs. 5:15; 1 Cor. 1:31; 10:31; Eph. 3:21).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28600" y="457200"/>
            <a:ext cx="7825604" cy="7078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A Simple Suggestion Has Power To…</a:t>
            </a:r>
            <a:endParaRPr lang="en-US" sz="4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7391400" cy="3276600"/>
          </a:xfrm>
        </p:spPr>
        <p:txBody>
          <a:bodyPr>
            <a:noAutofit/>
          </a:bodyPr>
          <a:lstStyle/>
          <a:p>
            <a:r>
              <a:rPr lang="en-US" b="1" dirty="0" smtClean="0"/>
              <a:t>We should continually suggest Christ…</a:t>
            </a:r>
          </a:p>
          <a:p>
            <a:pPr lvl="1">
              <a:buNone/>
            </a:pPr>
            <a:r>
              <a:rPr lang="en-US" b="1" dirty="0" smtClean="0"/>
              <a:t>2 Corinthians 5 </a:t>
            </a:r>
          </a:p>
          <a:p>
            <a:pPr lvl="1">
              <a:buNone/>
            </a:pPr>
            <a:r>
              <a:rPr lang="en-US" dirty="0" smtClean="0"/>
              <a:t> 11 Knowing, therefore, the terror of the Lord, we persuade men; but we are well known to God, and I also trust are well known in your consciences.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295400"/>
            <a:ext cx="7268273" cy="9233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The Power of Suggestion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285</Words>
  <Application>Microsoft Macintosh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Power of Suggestion</dc:title>
  <dc:creator>Andy</dc:creator>
  <cp:lastModifiedBy>Andrew Alexander</cp:lastModifiedBy>
  <cp:revision>11</cp:revision>
  <dcterms:created xsi:type="dcterms:W3CDTF">2010-02-28T23:24:05Z</dcterms:created>
  <dcterms:modified xsi:type="dcterms:W3CDTF">2010-03-01T01:26:19Z</dcterms:modified>
</cp:coreProperties>
</file>