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718F2-142B-4FFB-9AC3-A07054459BD5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F32F9-CE4A-40DB-BDD7-C40F141FD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371DC-4E9E-4D53-A8C6-F3063D40606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C84E8-8779-444A-97B6-E47C4CA4FF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772400" cy="91757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Truth and Consequence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371600"/>
            <a:ext cx="7772400" cy="52578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Luke 9 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57 Now it happened as they journeyed on the road, that someone said to Him, "Lord, I will follow You wherever You go."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58 And Jesus said to him, "Foxes have holes and birds of the air have nests, but the Son of Man has nowhere to lay His head."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59 Then He said to another, "Follow Me." But he said, "Lord, let me first go and bury my father."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60 Jesus said to him, "Let the dead bury their own dead, but you go and preach the kingdom of God."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61 And another also said, "Lord, I will follow You, but let me first go and bid them farewell who are at my house."</a:t>
            </a: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62 But Jesus said to him, "No one, having put his hand to the plow, and looking back, is fit for the kingdom of God."</a:t>
            </a:r>
          </a:p>
        </p:txBody>
      </p:sp>
      <p:pic>
        <p:nvPicPr>
          <p:cNvPr id="5" name="Picture 4" descr="Bible w tra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5999" y="0"/>
            <a:ext cx="2113553" cy="1992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715962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Observe: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391400" cy="4800600"/>
          </a:xfrm>
        </p:spPr>
        <p:txBody>
          <a:bodyPr>
            <a:noAutofit/>
          </a:bodyPr>
          <a:lstStyle/>
          <a:p>
            <a:r>
              <a:rPr lang="en-US" sz="2500" dirty="0" smtClean="0"/>
              <a:t>Truth has its consequences (Matt. 10:34-37)</a:t>
            </a:r>
          </a:p>
          <a:p>
            <a:r>
              <a:rPr lang="en-US" sz="2500" dirty="0" smtClean="0"/>
              <a:t>Consequences are to be considered (Lk. 14:27-32)</a:t>
            </a:r>
          </a:p>
          <a:p>
            <a:r>
              <a:rPr lang="en-US" sz="2500" dirty="0" smtClean="0"/>
              <a:t>Truth is greater than consequence (Jn. 8:31-32;             1 Pet. 1:22)</a:t>
            </a:r>
          </a:p>
          <a:p>
            <a:r>
              <a:rPr lang="en-US" sz="2500" dirty="0" smtClean="0"/>
              <a:t>Man does not regulate consequences (2 Tim. 4:1-4;  Lk. 9:57-62)</a:t>
            </a:r>
          </a:p>
          <a:p>
            <a:r>
              <a:rPr lang="en-US" sz="2500" dirty="0" smtClean="0"/>
              <a:t>Consequences defeat many (2 Tim. 4:10; Jn. 6:66-69)</a:t>
            </a:r>
          </a:p>
          <a:p>
            <a:r>
              <a:rPr lang="en-US" sz="2500" dirty="0" smtClean="0"/>
              <a:t>Consequences help others become stronger (1 Pet. 1:6-7; Jas. 1:2)</a:t>
            </a:r>
          </a:p>
          <a:p>
            <a:r>
              <a:rPr lang="en-US" sz="2500" dirty="0" smtClean="0"/>
              <a:t>Consequences can be overcome (Rom. 8:</a:t>
            </a:r>
            <a:r>
              <a:rPr lang="en-US" sz="2500" dirty="0" smtClean="0"/>
              <a:t>28-29;         1 </a:t>
            </a:r>
            <a:r>
              <a:rPr lang="en-US" sz="2500" dirty="0" smtClean="0"/>
              <a:t>Pet. 5:</a:t>
            </a:r>
            <a:r>
              <a:rPr lang="en-US" sz="2500" dirty="0" smtClean="0"/>
              <a:t>7-9)</a:t>
            </a:r>
            <a:endParaRPr lang="en-US" sz="25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6136957"/>
            <a:ext cx="7854138" cy="49244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chemeClr val="bg1"/>
                </a:solidFill>
              </a:rPr>
              <a:t>Must bear cross to wear crown (Matt. 16:24; Rev. 2:10).</a:t>
            </a:r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Bible w tra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304800"/>
            <a:ext cx="1859194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344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Truth and Consequence</vt:lpstr>
      <vt:lpstr>Observe: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Truth and Consequence</dc:title>
  <dc:creator>Andy</dc:creator>
  <cp:lastModifiedBy>Andrew Alexander</cp:lastModifiedBy>
  <cp:revision>9</cp:revision>
  <dcterms:created xsi:type="dcterms:W3CDTF">2010-02-14T12:48:34Z</dcterms:created>
  <dcterms:modified xsi:type="dcterms:W3CDTF">2010-02-14T12:50:30Z</dcterms:modified>
</cp:coreProperties>
</file>