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09689-6237-4D2C-A713-5594A4AB9803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8AA15-A0C2-43B4-B3C4-7AFFE28FC4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5C84-4AED-4F7E-A709-C38B1946D3A0}" type="datetimeFigureOut">
              <a:rPr lang="en-US" smtClean="0"/>
              <a:pPr/>
              <a:t>5/9/10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292B3-F004-440C-8D3C-794672CFD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"/>
            <a:ext cx="7772400" cy="762000"/>
          </a:xfrm>
          <a:solidFill>
            <a:srgbClr val="0070C0"/>
          </a:solidFill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1"/>
                </a:solidFill>
              </a:rPr>
              <a:t>Unless…I Will Not Believe!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066800"/>
            <a:ext cx="7620000" cy="5791200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ts val="2500"/>
              </a:lnSpc>
            </a:pPr>
            <a:r>
              <a:rPr lang="en-US" sz="3800" b="1" dirty="0" smtClean="0">
                <a:solidFill>
                  <a:schemeClr val="tx1"/>
                </a:solidFill>
              </a:rPr>
              <a:t>John 20 </a:t>
            </a:r>
          </a:p>
          <a:p>
            <a:pPr algn="l">
              <a:lnSpc>
                <a:spcPts val="2500"/>
              </a:lnSpc>
            </a:pPr>
            <a:r>
              <a:rPr lang="en-US" dirty="0" smtClean="0">
                <a:solidFill>
                  <a:schemeClr val="tx1"/>
                </a:solidFill>
              </a:rPr>
              <a:t> 24 Now Thomas, called the Twin, one of the twelve, was not with them when Jesus came.</a:t>
            </a:r>
          </a:p>
          <a:p>
            <a:pPr algn="l">
              <a:lnSpc>
                <a:spcPts val="2500"/>
              </a:lnSpc>
            </a:pPr>
            <a:r>
              <a:rPr lang="en-US" dirty="0" smtClean="0">
                <a:solidFill>
                  <a:schemeClr val="tx1"/>
                </a:solidFill>
              </a:rPr>
              <a:t> 25 The other disciples therefore said to him, "We have seen the Lord." So he said to them, "</a:t>
            </a:r>
            <a:r>
              <a:rPr lang="en-US" b="1" dirty="0" smtClean="0">
                <a:solidFill>
                  <a:schemeClr val="tx1"/>
                </a:solidFill>
              </a:rPr>
              <a:t>Unless I see </a:t>
            </a:r>
            <a:r>
              <a:rPr lang="en-US" dirty="0" smtClean="0">
                <a:solidFill>
                  <a:schemeClr val="tx1"/>
                </a:solidFill>
              </a:rPr>
              <a:t>in His hands the print of the nails, and put my finger into the print of the nails, and put my hand into His side, I will not believe."</a:t>
            </a:r>
          </a:p>
          <a:p>
            <a:pPr algn="l">
              <a:lnSpc>
                <a:spcPts val="2500"/>
              </a:lnSpc>
            </a:pPr>
            <a:r>
              <a:rPr lang="en-US" dirty="0" smtClean="0">
                <a:solidFill>
                  <a:schemeClr val="tx1"/>
                </a:solidFill>
              </a:rPr>
              <a:t> 26 And after eight days His disciples were again inside, and Thomas with them. Jesus came, the doors being shut, and stood in the midst, and said, "Peace to you!"</a:t>
            </a:r>
          </a:p>
          <a:p>
            <a:pPr algn="l">
              <a:lnSpc>
                <a:spcPts val="2500"/>
              </a:lnSpc>
            </a:pPr>
            <a:r>
              <a:rPr lang="en-US" dirty="0" smtClean="0">
                <a:solidFill>
                  <a:schemeClr val="tx1"/>
                </a:solidFill>
              </a:rPr>
              <a:t> 27 Then He said to Thomas, "Reach your finger here, and look at My hands; and reach your hand here, and put it into My side. Do not be unbelieving, but believing."</a:t>
            </a:r>
          </a:p>
          <a:p>
            <a:pPr algn="l">
              <a:lnSpc>
                <a:spcPts val="2500"/>
              </a:lnSpc>
            </a:pPr>
            <a:r>
              <a:rPr lang="en-US" dirty="0" smtClean="0">
                <a:solidFill>
                  <a:schemeClr val="tx1"/>
                </a:solidFill>
              </a:rPr>
              <a:t> 28 And Thomas answered and said to Him, "My Lord and my God!"</a:t>
            </a:r>
          </a:p>
          <a:p>
            <a:pPr algn="l">
              <a:lnSpc>
                <a:spcPts val="2500"/>
              </a:lnSpc>
            </a:pPr>
            <a:r>
              <a:rPr lang="en-US" dirty="0" smtClean="0">
                <a:solidFill>
                  <a:schemeClr val="tx1"/>
                </a:solidFill>
              </a:rPr>
              <a:t> 29 Jesus said to him, "Thomas, because you have seen Me, you have believed. Blessed are those who have not seen and yet have believed."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792162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bg1"/>
                </a:solidFill>
              </a:rPr>
              <a:t>Some Will Not Believe, Unless:</a:t>
            </a:r>
            <a:endParaRPr lang="en-US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620000" cy="541020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They See A Sign (Matt. 12:38-40; 1 Cor. 1:18-24).</a:t>
            </a:r>
          </a:p>
          <a:p>
            <a:r>
              <a:rPr lang="en-US" sz="2400" b="1" dirty="0" smtClean="0"/>
              <a:t>They Have More Than the Bible (Lk. 16:27-31; Jn. 20:30-31; Rev. 22:18-19).</a:t>
            </a:r>
          </a:p>
          <a:p>
            <a:r>
              <a:rPr lang="en-US" sz="2400" b="1" dirty="0" smtClean="0"/>
              <a:t>The Majority Believe the Same (Matt. 7:13-14; Gal. 6:5).</a:t>
            </a:r>
          </a:p>
          <a:p>
            <a:r>
              <a:rPr lang="en-US" sz="2400" b="1" dirty="0" smtClean="0"/>
              <a:t>It Is What They Want To Believe (2 Tim. 3:16-17;              2 Thess. 2:10-12; Lk. 10:29).</a:t>
            </a:r>
          </a:p>
          <a:p>
            <a:r>
              <a:rPr lang="en-US" sz="2400" b="1" dirty="0" smtClean="0"/>
              <a:t>They Have the Approval of Others (Matt. 10:34-39;    Gal. 1:16).</a:t>
            </a:r>
          </a:p>
          <a:p>
            <a:r>
              <a:rPr lang="en-US" sz="2400" b="1" dirty="0" smtClean="0"/>
              <a:t>It Requires Little Effort (Matt. 16:24-25; Prov. 23:23).</a:t>
            </a:r>
          </a:p>
          <a:p>
            <a:r>
              <a:rPr lang="en-US" sz="2400" b="1" dirty="0" smtClean="0"/>
              <a:t>It Is A Convenient Time (Acts 24:25).</a:t>
            </a:r>
          </a:p>
          <a:p>
            <a:r>
              <a:rPr lang="en-US" sz="2400" b="1" dirty="0" smtClean="0"/>
              <a:t>Many are called, Few are chosen – Is it any wonder?</a:t>
            </a:r>
          </a:p>
          <a:p>
            <a:r>
              <a:rPr lang="en-US" sz="2400" b="1" dirty="0" smtClean="0"/>
              <a:t>Thomas was later ashamed—What about us?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418</Words>
  <Application>Microsoft Macintosh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Unless…I Will Not Believe!</vt:lpstr>
      <vt:lpstr>Some Will Not Believe, Unless: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Unless…I Will Not Believe!</dc:title>
  <dc:creator>Andy</dc:creator>
  <cp:lastModifiedBy>Andrew Alexander</cp:lastModifiedBy>
  <cp:revision>6</cp:revision>
  <dcterms:created xsi:type="dcterms:W3CDTF">2010-05-09T14:43:03Z</dcterms:created>
  <dcterms:modified xsi:type="dcterms:W3CDTF">2010-05-09T14:44:10Z</dcterms:modified>
</cp:coreProperties>
</file>