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1"/>
  </p:handoutMasterIdLst>
  <p:sldIdLst>
    <p:sldId id="256" r:id="rId2"/>
    <p:sldId id="257" r:id="rId3"/>
    <p:sldId id="258" r:id="rId4"/>
    <p:sldId id="259" r:id="rId5"/>
    <p:sldId id="260" r:id="rId6"/>
    <p:sldId id="262" r:id="rId7"/>
    <p:sldId id="261"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2" d="100"/>
          <a:sy n="92" d="100"/>
        </p:scale>
        <p:origin x="-712"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viewProps" Target="view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presProps" Target="pres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heme" Target="theme/theme1.xml"/><Relationship Id="rId12"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847710F-BB00-F14F-A4D0-2E9CE1290DD0}" type="datetimeFigureOut">
              <a:rPr lang="en-US" smtClean="0"/>
              <a:pPr/>
              <a:t>3/15/09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A660E45-A50A-CA42-B7E2-3F2292B3F2C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BD08F7-C7D2-EF4C-ADD2-7FEF7FDAFDB2}"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D08F7-C7D2-EF4C-ADD2-7FEF7FDAFDB2}"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D08F7-C7D2-EF4C-ADD2-7FEF7FDAFDB2}"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BD08F7-C7D2-EF4C-ADD2-7FEF7FDAFDB2}"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BD08F7-C7D2-EF4C-ADD2-7FEF7FDAFDB2}"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BD08F7-C7D2-EF4C-ADD2-7FEF7FDAFDB2}"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BD08F7-C7D2-EF4C-ADD2-7FEF7FDAFDB2}" type="datetimeFigureOut">
              <a:rPr lang="en-US" smtClean="0"/>
              <a:pPr/>
              <a:t>3/15/09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BD08F7-C7D2-EF4C-ADD2-7FEF7FDAFDB2}" type="datetimeFigureOut">
              <a:rPr lang="en-US" smtClean="0"/>
              <a:pPr/>
              <a:t>3/15/09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BD08F7-C7D2-EF4C-ADD2-7FEF7FDAFDB2}" type="datetimeFigureOut">
              <a:rPr lang="en-US" smtClean="0"/>
              <a:pPr/>
              <a:t>3/15/09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D08F7-C7D2-EF4C-ADD2-7FEF7FDAFDB2}"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BD08F7-C7D2-EF4C-ADD2-7FEF7FDAFDB2}"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A6791-65B5-D14E-BC12-D49262D3A37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D08F7-C7D2-EF4C-ADD2-7FEF7FDAFDB2}" type="datetimeFigureOut">
              <a:rPr lang="en-US" smtClean="0"/>
              <a:pPr/>
              <a:t>3/15/09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A6791-65B5-D14E-BC12-D49262D3A3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1"/>
          </a:lnRef>
          <a:fillRef idx="3">
            <a:schemeClr val="accent1"/>
          </a:fillRef>
          <a:effectRef idx="2">
            <a:schemeClr val="accent1"/>
          </a:effectRef>
          <a:fontRef idx="minor">
            <a:schemeClr val="lt1"/>
          </a:fontRef>
        </p:style>
        <p:txBody>
          <a:bodyPr/>
          <a:lstStyle/>
          <a:p>
            <a:r>
              <a:rPr lang="en-US" b="1" dirty="0" smtClean="0"/>
              <a:t>What Can the Righteous Do?</a:t>
            </a:r>
            <a:endParaRPr lang="en-US" b="1" dirty="0"/>
          </a:p>
        </p:txBody>
      </p:sp>
      <p:sp>
        <p:nvSpPr>
          <p:cNvPr id="3" name="Subtitle 2"/>
          <p:cNvSpPr>
            <a:spLocks noGrp="1"/>
          </p:cNvSpPr>
          <p:nvPr>
            <p:ph type="subTitle" idx="1"/>
          </p:nvPr>
        </p:nvSpPr>
        <p:spPr/>
        <p:txBody>
          <a:bodyPr>
            <a:normAutofit/>
          </a:bodyPr>
          <a:lstStyle/>
          <a:p>
            <a:pPr algn="l"/>
            <a:r>
              <a:rPr lang="en-US" sz="3600" dirty="0" smtClean="0">
                <a:solidFill>
                  <a:schemeClr val="tx1"/>
                </a:solidFill>
              </a:rPr>
              <a:t>If the foundations are destroyed, What can the righteous do?  (Psa. 11:3)</a:t>
            </a:r>
            <a:endParaRPr lang="en-US" sz="36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US" b="1" dirty="0" smtClean="0"/>
              <a:t>Foundations Being Destroyed</a:t>
            </a:r>
            <a:endParaRPr lang="en-US" b="1" dirty="0"/>
          </a:p>
        </p:txBody>
      </p:sp>
      <p:sp>
        <p:nvSpPr>
          <p:cNvPr id="3" name="Content Placeholder 2"/>
          <p:cNvSpPr>
            <a:spLocks noGrp="1"/>
          </p:cNvSpPr>
          <p:nvPr>
            <p:ph idx="1"/>
          </p:nvPr>
        </p:nvSpPr>
        <p:spPr>
          <a:xfrm>
            <a:off x="457200" y="1600200"/>
            <a:ext cx="8229600" cy="5029200"/>
          </a:xfrm>
        </p:spPr>
        <p:txBody>
          <a:bodyPr>
            <a:normAutofit fontScale="92500"/>
          </a:bodyPr>
          <a:lstStyle/>
          <a:p>
            <a:r>
              <a:rPr lang="en-US" b="1" dirty="0" smtClean="0"/>
              <a:t>Morality and Decency</a:t>
            </a:r>
          </a:p>
          <a:p>
            <a:pPr lvl="1"/>
            <a:r>
              <a:rPr lang="en-US" dirty="0" smtClean="0"/>
              <a:t>Fornication, adultery, abortion, homosexuality not looked on as </a:t>
            </a:r>
            <a:r>
              <a:rPr lang="en-US" dirty="0" smtClean="0"/>
              <a:t>sinful by most people.</a:t>
            </a:r>
            <a:endParaRPr lang="en-US" dirty="0" smtClean="0"/>
          </a:p>
          <a:p>
            <a:pPr lvl="1"/>
            <a:r>
              <a:rPr lang="en-US" dirty="0" smtClean="0"/>
              <a:t>Corruption, cheating, </a:t>
            </a:r>
            <a:r>
              <a:rPr lang="en-US" dirty="0" smtClean="0"/>
              <a:t>lying</a:t>
            </a:r>
            <a:r>
              <a:rPr lang="en-US" dirty="0" smtClean="0"/>
              <a:t>: acceptable </a:t>
            </a:r>
            <a:r>
              <a:rPr lang="en-US" dirty="0" smtClean="0"/>
              <a:t>business </a:t>
            </a:r>
            <a:r>
              <a:rPr lang="en-US" dirty="0" smtClean="0"/>
              <a:t>practices</a:t>
            </a:r>
            <a:r>
              <a:rPr lang="en-US" dirty="0" smtClean="0"/>
              <a:t>.</a:t>
            </a:r>
          </a:p>
          <a:p>
            <a:pPr lvl="1"/>
            <a:r>
              <a:rPr lang="en-US" dirty="0" smtClean="0"/>
              <a:t>Gambling: a legitimate way for gov’t to raise money.</a:t>
            </a:r>
            <a:endParaRPr lang="en-US" dirty="0" smtClean="0"/>
          </a:p>
          <a:p>
            <a:r>
              <a:rPr lang="en-US" b="1" dirty="0" smtClean="0"/>
              <a:t>Foundation of truth is ignored by many.</a:t>
            </a:r>
          </a:p>
          <a:p>
            <a:r>
              <a:rPr lang="en-US" b="1" dirty="0" smtClean="0"/>
              <a:t>Churches of Christ are not exempt.</a:t>
            </a:r>
          </a:p>
          <a:p>
            <a:pPr lvl="1"/>
            <a:r>
              <a:rPr lang="en-US" dirty="0" smtClean="0"/>
              <a:t>Many practice things not found in the Word.</a:t>
            </a:r>
          </a:p>
          <a:p>
            <a:pPr lvl="1"/>
            <a:r>
              <a:rPr lang="en-US" dirty="0" smtClean="0"/>
              <a:t>Feel no constraint to follow the pattern of truth.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2"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0"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7" presetClass="entr" presetSubtype="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fade">
                                      <p:cBhvr>
                                        <p:cTn id="45" dur="500"/>
                                        <p:tgtEl>
                                          <p:spTgt spid="3">
                                            <p:txEl>
                                              <p:pRg st="5" end="5"/>
                                            </p:txEl>
                                          </p:spTgt>
                                        </p:tgtEl>
                                      </p:cBhvr>
                                    </p:animEffect>
                                    <p:anim calcmode="lin" valueType="num">
                                      <p:cBhvr>
                                        <p:cTn id="4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7"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8"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7" presetClass="entr" presetSubtype="0" fill="hold" grpId="0"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500"/>
                                        <p:tgtEl>
                                          <p:spTgt spid="3">
                                            <p:txEl>
                                              <p:pRg st="6" end="6"/>
                                            </p:txEl>
                                          </p:spTgt>
                                        </p:tgtEl>
                                      </p:cBhvr>
                                    </p:animEffect>
                                    <p:anim calcmode="lin" valueType="num">
                                      <p:cBhvr>
                                        <p:cTn id="5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6"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7"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500"/>
                                        <p:tgtEl>
                                          <p:spTgt spid="3">
                                            <p:txEl>
                                              <p:pRg st="7" end="7"/>
                                            </p:txEl>
                                          </p:spTgt>
                                        </p:tgtEl>
                                      </p:cBhvr>
                                    </p:animEffect>
                                    <p:anim calcmode="lin" valueType="num">
                                      <p:cBhvr>
                                        <p:cTn id="6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4"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b="1" dirty="0" smtClean="0"/>
              <a:t>The righteous can remain righteous.</a:t>
            </a:r>
          </a:p>
          <a:p>
            <a:pPr lvl="1">
              <a:lnSpc>
                <a:spcPts val="3320"/>
              </a:lnSpc>
            </a:pPr>
            <a:r>
              <a:rPr lang="en-US" sz="2600" dirty="0" smtClean="0"/>
              <a:t>For I am not ashamed of the gospel of Christ, for it is the power of God to salvation for everyone who believes, for the Jew first and also for the Greek. For in it the righteousness of God is revealed from faith to faith; as it is written,  “The just shall live by faith” (Rom. 1:16-17).</a:t>
            </a:r>
          </a:p>
          <a:p>
            <a:pPr lvl="1">
              <a:lnSpc>
                <a:spcPts val="3320"/>
              </a:lnSpc>
            </a:pPr>
            <a:r>
              <a:rPr lang="en-US" sz="2600" dirty="0" smtClean="0"/>
              <a:t>…And the Lord added to the church daily those who were being saved (Acts 2:47).</a:t>
            </a:r>
          </a:p>
          <a:p>
            <a:pPr lvl="1">
              <a:lnSpc>
                <a:spcPts val="3320"/>
              </a:lnSpc>
            </a:pPr>
            <a:r>
              <a:rPr lang="en-US" sz="2600" dirty="0" smtClean="0"/>
              <a:t>…For all Your commandments are righteousness    (Psa. 119:172).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b="1" dirty="0" smtClean="0"/>
              <a:t>The righteous can be vexed.</a:t>
            </a:r>
          </a:p>
          <a:p>
            <a:pPr lvl="1"/>
            <a:r>
              <a:rPr lang="en-US" dirty="0" smtClean="0"/>
              <a:t> and delivered righteous Lot, who was oppressed by the filthy conduct of the wicked – for that righteous man, dwelling among them, tormented his righteous soul from day to day by seeing and hearing their lawless deeds (2 Pet. 2:7-8).</a:t>
            </a:r>
          </a:p>
          <a:p>
            <a:pPr lvl="1"/>
            <a:r>
              <a:rPr lang="en-US" dirty="0" smtClean="0"/>
              <a:t>Never sanction anything that is a transgression of God’s law</a:t>
            </a:r>
            <a:r>
              <a:rPr lang="en-US" dirty="0" smtClean="0"/>
              <a:t>.</a:t>
            </a:r>
          </a:p>
          <a:p>
            <a:pPr lvl="1"/>
            <a:r>
              <a:rPr lang="en-US" dirty="0" smtClean="0"/>
              <a:t>Sin is no light manner and the righteous should not </a:t>
            </a:r>
            <a:r>
              <a:rPr lang="en-US" dirty="0" smtClean="0"/>
              <a:t>treat it as such.</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2"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b="1" dirty="0" smtClean="0"/>
              <a:t>The righteous can be separate.</a:t>
            </a:r>
          </a:p>
          <a:p>
            <a:pPr lvl="1"/>
            <a:r>
              <a:rPr lang="en-US" dirty="0" smtClean="0"/>
              <a:t>Come out from among them and be separate, says the Lord. Do not touch what is unclean, and I will receive you (2 Cor. 6:17).</a:t>
            </a:r>
          </a:p>
          <a:p>
            <a:pPr lvl="1"/>
            <a:r>
              <a:rPr lang="en-US" dirty="0" smtClean="0"/>
              <a:t>And do not be conformed to this world, but be transformed by the renewing of your mind, that you may prove what is that good and acceptable and perfect will of God (Rom. 12:2)</a:t>
            </a:r>
            <a:r>
              <a:rPr lang="en-US" dirty="0" smtClean="0"/>
              <a:t>.</a:t>
            </a:r>
          </a:p>
          <a:p>
            <a:pPr lvl="1"/>
            <a:r>
              <a:rPr lang="en-US" dirty="0" smtClean="0"/>
              <a:t>This is possible or the Lord wouldn’t have commanded it.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2"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417638"/>
            <a:ext cx="8229600" cy="5287962"/>
          </a:xfrm>
        </p:spPr>
        <p:txBody>
          <a:bodyPr>
            <a:normAutofit fontScale="92500"/>
          </a:bodyPr>
          <a:lstStyle/>
          <a:p>
            <a:r>
              <a:rPr lang="en-US" b="1" dirty="0" smtClean="0"/>
              <a:t>The righteous can keep their light shining.</a:t>
            </a:r>
          </a:p>
          <a:p>
            <a:pPr lvl="1"/>
            <a:r>
              <a:rPr lang="en-US" sz="2378" dirty="0" smtClean="0"/>
              <a:t>Let your light so shine before men, that they may see your good works and glorify your Father in heaven (Matt. 5:16).</a:t>
            </a:r>
          </a:p>
          <a:p>
            <a:pPr lvl="1"/>
            <a:r>
              <a:rPr lang="en-US" sz="2378" dirty="0" smtClean="0"/>
              <a:t> For we have spent enough of our past lifetime in doing the will of the Gentiles—when we walked in lewdness, lusts, drunkenness, revelries, drinking parties, and abominable idolatries.  In regard to these, they think it strange that you do not run with them in the same flood of dissipation, speaking evil of you (1 Pet. 4:3-4).</a:t>
            </a:r>
          </a:p>
          <a:p>
            <a:pPr lvl="1"/>
            <a:r>
              <a:rPr lang="en-US" sz="2378" dirty="0" smtClean="0"/>
              <a:t>Beloved, I beg you as sojourners and pilgrims, abstain from fleshly lusts which war against the soul, having your conduct honorable among the Gentiles, that when they speak against you as evildoers, they may, by your good works which they observe, glorify God in the day of visitation (1 Pet. 2:11-12).</a:t>
            </a:r>
          </a:p>
        </p:txBody>
      </p:sp>
      <p:sp>
        <p:nvSpPr>
          <p:cNvPr id="4" name="TextBox 3"/>
          <p:cNvSpPr txBox="1"/>
          <p:nvPr/>
        </p:nvSpPr>
        <p:spPr>
          <a:xfrm>
            <a:off x="1066800" y="3352800"/>
            <a:ext cx="7162800" cy="80021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4600" dirty="0" smtClean="0"/>
              <a:t>The darkness needs the light!</a:t>
            </a:r>
            <a:endParaRPr lang="en-US" sz="4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p:cTn id="39" dur="500" fill="hold"/>
                                        <p:tgtEl>
                                          <p:spTgt spid="4"/>
                                        </p:tgtEl>
                                        <p:attrNameLst>
                                          <p:attrName>ppt_w</p:attrName>
                                        </p:attrNameLst>
                                      </p:cBhvr>
                                      <p:tavLst>
                                        <p:tav tm="0">
                                          <p:val>
                                            <p:fltVal val="0"/>
                                          </p:val>
                                        </p:tav>
                                        <p:tav tm="100000">
                                          <p:val>
                                            <p:strVal val="#ppt_w"/>
                                          </p:val>
                                        </p:tav>
                                      </p:tavLst>
                                    </p:anim>
                                    <p:anim calcmode="lin" valueType="num">
                                      <p:cBhvr>
                                        <p:cTn id="40" dur="500" fill="hold"/>
                                        <p:tgtEl>
                                          <p:spTgt spid="4"/>
                                        </p:tgtEl>
                                        <p:attrNameLst>
                                          <p:attrName>ppt_h</p:attrName>
                                        </p:attrNameLst>
                                      </p:cBhvr>
                                      <p:tavLst>
                                        <p:tav tm="0">
                                          <p:val>
                                            <p:fltVal val="0"/>
                                          </p:val>
                                        </p:tav>
                                        <p:tav tm="100000">
                                          <p:val>
                                            <p:strVal val="#ppt_h"/>
                                          </p:val>
                                        </p:tav>
                                      </p:tavLst>
                                    </p:anim>
                                    <p:anim calcmode="lin" valueType="num">
                                      <p:cBhvr>
                                        <p:cTn id="41" dur="500" fill="hold"/>
                                        <p:tgtEl>
                                          <p:spTgt spid="4"/>
                                        </p:tgtEl>
                                        <p:attrNameLst>
                                          <p:attrName>ppt_x</p:attrName>
                                        </p:attrNameLst>
                                      </p:cBhvr>
                                      <p:tavLst>
                                        <p:tav tm="0">
                                          <p:val>
                                            <p:fltVal val="0.5"/>
                                          </p:val>
                                        </p:tav>
                                        <p:tav tm="100000">
                                          <p:val>
                                            <p:strVal val="#ppt_x"/>
                                          </p:val>
                                        </p:tav>
                                      </p:tavLst>
                                    </p:anim>
                                    <p:anim calcmode="lin" valueType="num">
                                      <p:cBhvr>
                                        <p:cTn id="42" dur="500" fill="hold"/>
                                        <p:tgtEl>
                                          <p:spTgt spid="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304800" y="1219200"/>
            <a:ext cx="8382000" cy="5410200"/>
          </a:xfrm>
        </p:spPr>
        <p:txBody>
          <a:bodyPr>
            <a:normAutofit fontScale="92500"/>
          </a:bodyPr>
          <a:lstStyle/>
          <a:p>
            <a:r>
              <a:rPr lang="en-US" b="1" dirty="0" smtClean="0"/>
              <a:t>The righteous can keep teaching the truth.</a:t>
            </a:r>
          </a:p>
          <a:p>
            <a:pPr lvl="1">
              <a:lnSpc>
                <a:spcPts val="3180"/>
              </a:lnSpc>
              <a:buNone/>
            </a:pPr>
            <a:r>
              <a:rPr lang="en-US" sz="2595" dirty="0" smtClean="0"/>
              <a:t> 1 I charge you therefore before God and the Lord Jesus Christ, who will judge the living and the dead at His appearing and His kingdom: </a:t>
            </a:r>
          </a:p>
          <a:p>
            <a:pPr lvl="1">
              <a:lnSpc>
                <a:spcPts val="3180"/>
              </a:lnSpc>
              <a:buNone/>
            </a:pPr>
            <a:r>
              <a:rPr lang="en-US" sz="2595" dirty="0" smtClean="0"/>
              <a:t>2 Preach the word! Be ready in season and out of season. Convince, rebuke, exhort, with all longsuffering and teaching. </a:t>
            </a:r>
          </a:p>
          <a:p>
            <a:pPr lvl="1">
              <a:lnSpc>
                <a:spcPts val="3180"/>
              </a:lnSpc>
              <a:buNone/>
            </a:pPr>
            <a:r>
              <a:rPr lang="en-US" sz="2595" dirty="0" smtClean="0"/>
              <a:t>3 For the time will come when they will not endure sound doctrine, but according to their own desires, because they have itching ears, they will heap up for themselves teachers; </a:t>
            </a:r>
          </a:p>
          <a:p>
            <a:pPr lvl="1">
              <a:lnSpc>
                <a:spcPts val="3180"/>
              </a:lnSpc>
              <a:buNone/>
            </a:pPr>
            <a:r>
              <a:rPr lang="en-US" sz="2595" dirty="0" smtClean="0"/>
              <a:t>4 and they will turn their ears away from the truth, and be turned aside to fables (2 Tim. 4:1-4).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anim calcmode="lin" valueType="num">
                                      <p:cBhvr>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anim calcmode="lin" valueType="num">
                                      <p:cBhvr>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6"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600200"/>
            <a:ext cx="8229600" cy="4876800"/>
          </a:xfrm>
        </p:spPr>
        <p:txBody>
          <a:bodyPr>
            <a:normAutofit fontScale="92500"/>
          </a:bodyPr>
          <a:lstStyle/>
          <a:p>
            <a:pPr>
              <a:lnSpc>
                <a:spcPct val="150000"/>
              </a:lnSpc>
            </a:pPr>
            <a:r>
              <a:rPr lang="en-US" sz="3459" b="1" dirty="0" smtClean="0"/>
              <a:t>The righteous can keep trusting in the Lord.</a:t>
            </a:r>
            <a:endParaRPr lang="en-US" b="1" dirty="0" smtClean="0"/>
          </a:p>
          <a:p>
            <a:pPr lvl="1">
              <a:lnSpc>
                <a:spcPct val="120000"/>
              </a:lnSpc>
              <a:buNone/>
            </a:pPr>
            <a:r>
              <a:rPr lang="en-US" b="1" dirty="0" smtClean="0"/>
              <a:t> 3 If the foundations are destroyed,</a:t>
            </a:r>
          </a:p>
          <a:p>
            <a:pPr lvl="1">
              <a:lnSpc>
                <a:spcPct val="120000"/>
              </a:lnSpc>
              <a:buNone/>
            </a:pPr>
            <a:r>
              <a:rPr lang="en-US" b="1" dirty="0" smtClean="0"/>
              <a:t>         What can the righteous do?</a:t>
            </a:r>
          </a:p>
          <a:p>
            <a:pPr lvl="1">
              <a:lnSpc>
                <a:spcPct val="120000"/>
              </a:lnSpc>
              <a:buNone/>
            </a:pPr>
            <a:r>
              <a:rPr lang="en-US" b="1" dirty="0" smtClean="0"/>
              <a:t> 4 The LORD is in His holy temple,</a:t>
            </a:r>
          </a:p>
          <a:p>
            <a:pPr lvl="1">
              <a:lnSpc>
                <a:spcPct val="120000"/>
              </a:lnSpc>
              <a:buNone/>
            </a:pPr>
            <a:r>
              <a:rPr lang="en-US" b="1" dirty="0" smtClean="0"/>
              <a:t>         The LORD’s throne is in heaven;</a:t>
            </a:r>
          </a:p>
          <a:p>
            <a:pPr lvl="1">
              <a:lnSpc>
                <a:spcPct val="120000"/>
              </a:lnSpc>
              <a:buNone/>
            </a:pPr>
            <a:r>
              <a:rPr lang="en-US" b="1" dirty="0" smtClean="0"/>
              <a:t>         His eyes behold,</a:t>
            </a:r>
          </a:p>
          <a:p>
            <a:pPr lvl="1">
              <a:lnSpc>
                <a:spcPct val="120000"/>
              </a:lnSpc>
              <a:buNone/>
            </a:pPr>
            <a:r>
              <a:rPr lang="en-US" b="1" dirty="0" smtClean="0"/>
              <a:t>         His eyelids test the sons of men (Ps. 11:3-4).</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2"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8"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41" presetID="37"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6"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style>
          <a:lnRef idx="1">
            <a:schemeClr val="accent1"/>
          </a:lnRef>
          <a:fillRef idx="3">
            <a:schemeClr val="accent1"/>
          </a:fillRef>
          <a:effectRef idx="2">
            <a:schemeClr val="accent1"/>
          </a:effectRef>
          <a:fontRef idx="minor">
            <a:schemeClr val="lt1"/>
          </a:fontRef>
        </p:style>
        <p:txBody>
          <a:bodyPr/>
          <a:lstStyle/>
          <a:p>
            <a:pPr algn="l"/>
            <a:r>
              <a:rPr lang="en-US" b="1" dirty="0" smtClean="0"/>
              <a:t>What Can the Righteous Do?</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a:lnSpc>
                <a:spcPct val="150000"/>
              </a:lnSpc>
            </a:pPr>
            <a:r>
              <a:rPr lang="en-US" b="1" dirty="0" smtClean="0"/>
              <a:t>The righteous can remain righteous.</a:t>
            </a:r>
          </a:p>
          <a:p>
            <a:pPr>
              <a:lnSpc>
                <a:spcPct val="150000"/>
              </a:lnSpc>
            </a:pPr>
            <a:r>
              <a:rPr lang="en-US" b="1" dirty="0" smtClean="0"/>
              <a:t>The righteous can be vexed.</a:t>
            </a:r>
          </a:p>
          <a:p>
            <a:pPr>
              <a:lnSpc>
                <a:spcPct val="150000"/>
              </a:lnSpc>
            </a:pPr>
            <a:r>
              <a:rPr lang="en-US" b="1" dirty="0" smtClean="0"/>
              <a:t>The righteous can be separate.</a:t>
            </a:r>
          </a:p>
          <a:p>
            <a:pPr>
              <a:lnSpc>
                <a:spcPct val="150000"/>
              </a:lnSpc>
            </a:pPr>
            <a:r>
              <a:rPr lang="en-US" b="1" dirty="0" smtClean="0"/>
              <a:t>The righteous can keep their light shining.</a:t>
            </a:r>
          </a:p>
          <a:p>
            <a:pPr>
              <a:lnSpc>
                <a:spcPct val="150000"/>
              </a:lnSpc>
            </a:pPr>
            <a:r>
              <a:rPr lang="en-US" b="1" dirty="0" smtClean="0"/>
              <a:t>The righteous can keep teaching the truth.</a:t>
            </a:r>
          </a:p>
          <a:p>
            <a:pPr>
              <a:lnSpc>
                <a:spcPct val="150000"/>
              </a:lnSpc>
            </a:pPr>
            <a:r>
              <a:rPr lang="en-US" b="1" dirty="0" smtClean="0"/>
              <a:t>The righteous can keep trusting in the Lord.</a:t>
            </a: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TotalTime>
  <Words>854</Words>
  <Application>Microsoft Macintosh PowerPoint</Application>
  <PresentationFormat>On-screen Show (4:3)</PresentationFormat>
  <Paragraphs>53</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What Can the Righteous Do?</vt:lpstr>
      <vt:lpstr>Foundations Being Destroyed</vt:lpstr>
      <vt:lpstr>What Can the Righteous Do?</vt:lpstr>
      <vt:lpstr>What Can the Righteous Do?</vt:lpstr>
      <vt:lpstr>What Can the Righteous Do?</vt:lpstr>
      <vt:lpstr>What Can the Righteous Do?</vt:lpstr>
      <vt:lpstr>What Can the Righteous Do?</vt:lpstr>
      <vt:lpstr>What Can the Righteous Do?</vt:lpstr>
      <vt:lpstr>What Can the Righteous Do?</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Can the Righteous Do?</dc:title>
  <dc:creator>Andrew Alexander</dc:creator>
  <cp:lastModifiedBy>Andrew Alexander</cp:lastModifiedBy>
  <cp:revision>14</cp:revision>
  <cp:lastPrinted>2009-03-14T19:11:39Z</cp:lastPrinted>
  <dcterms:created xsi:type="dcterms:W3CDTF">2009-03-15T11:42:32Z</dcterms:created>
  <dcterms:modified xsi:type="dcterms:W3CDTF">2009-03-15T11:57:18Z</dcterms:modified>
</cp:coreProperties>
</file>