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diagrams/quickStyle1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diagrams/colors1.xml" ContentType="application/vnd.openxmlformats-officedocument.drawingml.diagramColors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diagrams/layout1.xml" ContentType="application/vnd.openxmlformats-officedocument.drawingml.diagramLayout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diagrams/data1.xml" ContentType="application/vnd.openxmlformats-officedocument.drawingml.diagramData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 horzBarState="maximized">
    <p:restoredLeft sz="15620"/>
    <p:restoredTop sz="94660"/>
  </p:normalViewPr>
  <p:slideViewPr>
    <p:cSldViewPr snapToObjects="1">
      <p:cViewPr varScale="1">
        <p:scale>
          <a:sx n="93" d="100"/>
          <a:sy n="93" d="100"/>
        </p:scale>
        <p:origin x="-6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ableStyles" Target="tableStyle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0" Type="http://schemas.openxmlformats.org/officeDocument/2006/relationships/printerSettings" Target="printerSettings/printerSettings1.bin"/><Relationship Id="rId5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2A9F22-2DEF-9846-A9F3-C3B055B7A70A}" type="doc">
      <dgm:prSet loTypeId="urn:microsoft.com/office/officeart/2005/8/layout/chart3" loCatId="relationship" qsTypeId="urn:microsoft.com/office/officeart/2005/8/quickstyle/simple4" qsCatId="simple" csTypeId="urn:microsoft.com/office/officeart/2005/8/colors/accent1_2" csCatId="accent1" phldr="1"/>
      <dgm:spPr/>
    </dgm:pt>
    <dgm:pt modelId="{4A8ACDA7-D0DA-AF48-A071-EDE0C5B7AEEC}">
      <dgm:prSet phldrT="[Text]"/>
      <dgm:spPr/>
      <dgm:t>
        <a:bodyPr/>
        <a:lstStyle/>
        <a:p>
          <a:endParaRPr lang="en-US" dirty="0"/>
        </a:p>
      </dgm:t>
    </dgm:pt>
    <dgm:pt modelId="{A9A7BE5D-9E62-8D4E-9EEE-2ED3A29A53A5}" type="parTrans" cxnId="{80BFBADA-A142-7942-941F-D9BCAC531EEF}">
      <dgm:prSet/>
      <dgm:spPr/>
      <dgm:t>
        <a:bodyPr/>
        <a:lstStyle/>
        <a:p>
          <a:endParaRPr lang="en-US"/>
        </a:p>
      </dgm:t>
    </dgm:pt>
    <dgm:pt modelId="{E497648A-6E5E-1045-803D-AE6517EB4F60}" type="sibTrans" cxnId="{80BFBADA-A142-7942-941F-D9BCAC531EEF}">
      <dgm:prSet/>
      <dgm:spPr/>
      <dgm:t>
        <a:bodyPr/>
        <a:lstStyle/>
        <a:p>
          <a:endParaRPr lang="en-US"/>
        </a:p>
      </dgm:t>
    </dgm:pt>
    <dgm:pt modelId="{B5AB3140-80BC-0644-8DC8-C86958552901}">
      <dgm:prSet phldrT="[Text]"/>
      <dgm:spPr/>
      <dgm:t>
        <a:bodyPr/>
        <a:lstStyle/>
        <a:p>
          <a:r>
            <a:rPr lang="en-US" dirty="0" smtClean="0"/>
            <a:t>Episcopal</a:t>
          </a:r>
          <a:endParaRPr lang="en-US" dirty="0"/>
        </a:p>
      </dgm:t>
    </dgm:pt>
    <dgm:pt modelId="{F968DAB4-F6A3-4542-B66B-730A8C99D520}" type="parTrans" cxnId="{B0A71C15-799F-1646-BA40-382E3D02ED12}">
      <dgm:prSet/>
      <dgm:spPr/>
      <dgm:t>
        <a:bodyPr/>
        <a:lstStyle/>
        <a:p>
          <a:endParaRPr lang="en-US"/>
        </a:p>
      </dgm:t>
    </dgm:pt>
    <dgm:pt modelId="{1AD70538-4574-DB4E-9495-DC34DC6EE75C}" type="sibTrans" cxnId="{B0A71C15-799F-1646-BA40-382E3D02ED12}">
      <dgm:prSet/>
      <dgm:spPr/>
      <dgm:t>
        <a:bodyPr/>
        <a:lstStyle/>
        <a:p>
          <a:endParaRPr lang="en-US"/>
        </a:p>
      </dgm:t>
    </dgm:pt>
    <dgm:pt modelId="{CF8A4322-2645-964E-8E14-1CA498D02D21}">
      <dgm:prSet phldrT="[Text]"/>
      <dgm:spPr/>
      <dgm:t>
        <a:bodyPr/>
        <a:lstStyle/>
        <a:p>
          <a:r>
            <a:rPr lang="en-US" dirty="0" smtClean="0"/>
            <a:t>Baptist</a:t>
          </a:r>
          <a:endParaRPr lang="en-US" dirty="0"/>
        </a:p>
      </dgm:t>
    </dgm:pt>
    <dgm:pt modelId="{290B3930-FB8D-4A49-AA3B-28874593A003}" type="parTrans" cxnId="{07D2E688-A14A-454E-A810-4772C417D196}">
      <dgm:prSet/>
      <dgm:spPr/>
      <dgm:t>
        <a:bodyPr/>
        <a:lstStyle/>
        <a:p>
          <a:endParaRPr lang="en-US"/>
        </a:p>
      </dgm:t>
    </dgm:pt>
    <dgm:pt modelId="{F295CC75-5E61-064A-BA48-397EF85D1B6B}" type="sibTrans" cxnId="{07D2E688-A14A-454E-A810-4772C417D196}">
      <dgm:prSet/>
      <dgm:spPr/>
      <dgm:t>
        <a:bodyPr/>
        <a:lstStyle/>
        <a:p>
          <a:endParaRPr lang="en-US"/>
        </a:p>
      </dgm:t>
    </dgm:pt>
    <dgm:pt modelId="{A774B621-2272-EE4A-95BD-32FE9874AA9E}">
      <dgm:prSet phldrT="[Text]"/>
      <dgm:spPr/>
      <dgm:t>
        <a:bodyPr/>
        <a:lstStyle/>
        <a:p>
          <a:r>
            <a:rPr lang="en-US" dirty="0" smtClean="0"/>
            <a:t>Pentecostal</a:t>
          </a:r>
          <a:endParaRPr lang="en-US" dirty="0"/>
        </a:p>
      </dgm:t>
    </dgm:pt>
    <dgm:pt modelId="{0956C646-1768-EB41-99BF-C7CDC457012D}" type="parTrans" cxnId="{83747F24-E82A-4341-AF4B-024EB5BB6D73}">
      <dgm:prSet/>
      <dgm:spPr/>
      <dgm:t>
        <a:bodyPr/>
        <a:lstStyle/>
        <a:p>
          <a:endParaRPr lang="en-US"/>
        </a:p>
      </dgm:t>
    </dgm:pt>
    <dgm:pt modelId="{7F81F797-58A5-0A43-9C76-B134290A2796}" type="sibTrans" cxnId="{83747F24-E82A-4341-AF4B-024EB5BB6D73}">
      <dgm:prSet/>
      <dgm:spPr/>
      <dgm:t>
        <a:bodyPr/>
        <a:lstStyle/>
        <a:p>
          <a:endParaRPr lang="en-US"/>
        </a:p>
      </dgm:t>
    </dgm:pt>
    <dgm:pt modelId="{CA6BCA71-5566-2742-8DCE-08F3945ABFED}">
      <dgm:prSet phldrT="[Text]"/>
      <dgm:spPr/>
      <dgm:t>
        <a:bodyPr/>
        <a:lstStyle/>
        <a:p>
          <a:r>
            <a:rPr lang="en-US" dirty="0" smtClean="0"/>
            <a:t>Catholic</a:t>
          </a:r>
          <a:endParaRPr lang="en-US" dirty="0"/>
        </a:p>
      </dgm:t>
    </dgm:pt>
    <dgm:pt modelId="{6C612A2B-A60C-B842-819B-70EA17BFEEEB}" type="parTrans" cxnId="{A2D64F32-E7EF-E74C-AE1B-57A048527721}">
      <dgm:prSet/>
      <dgm:spPr/>
      <dgm:t>
        <a:bodyPr/>
        <a:lstStyle/>
        <a:p>
          <a:endParaRPr lang="en-US"/>
        </a:p>
      </dgm:t>
    </dgm:pt>
    <dgm:pt modelId="{5B895037-68E3-B742-A7CC-883FDFA1FAE5}" type="sibTrans" cxnId="{A2D64F32-E7EF-E74C-AE1B-57A048527721}">
      <dgm:prSet/>
      <dgm:spPr/>
      <dgm:t>
        <a:bodyPr/>
        <a:lstStyle/>
        <a:p>
          <a:endParaRPr lang="en-US"/>
        </a:p>
      </dgm:t>
    </dgm:pt>
    <dgm:pt modelId="{944C7A82-0D52-CD4F-8694-08413731D641}">
      <dgm:prSet/>
      <dgm:spPr/>
      <dgm:t>
        <a:bodyPr/>
        <a:lstStyle/>
        <a:p>
          <a:r>
            <a:rPr lang="en-US" dirty="0" smtClean="0"/>
            <a:t>Methodist</a:t>
          </a:r>
          <a:endParaRPr lang="en-US" dirty="0"/>
        </a:p>
      </dgm:t>
    </dgm:pt>
    <dgm:pt modelId="{1F4288B3-AF41-1445-972F-46871D0ACF4C}" type="parTrans" cxnId="{2C6C5899-96AF-BC48-804A-11542DDDEB17}">
      <dgm:prSet/>
      <dgm:spPr/>
      <dgm:t>
        <a:bodyPr/>
        <a:lstStyle/>
        <a:p>
          <a:endParaRPr lang="en-US"/>
        </a:p>
      </dgm:t>
    </dgm:pt>
    <dgm:pt modelId="{3BEBD34B-F03C-814B-89EA-A5206D123556}" type="sibTrans" cxnId="{2C6C5899-96AF-BC48-804A-11542DDDEB17}">
      <dgm:prSet/>
      <dgm:spPr/>
      <dgm:t>
        <a:bodyPr/>
        <a:lstStyle/>
        <a:p>
          <a:endParaRPr lang="en-US"/>
        </a:p>
      </dgm:t>
    </dgm:pt>
    <dgm:pt modelId="{F61D5FDA-872B-A646-8EB8-BA739E9D7244}" type="pres">
      <dgm:prSet presAssocID="{1E2A9F22-2DEF-9846-A9F3-C3B055B7A70A}" presName="compositeShape" presStyleCnt="0">
        <dgm:presLayoutVars>
          <dgm:chMax val="7"/>
          <dgm:dir/>
          <dgm:resizeHandles val="exact"/>
        </dgm:presLayoutVars>
      </dgm:prSet>
      <dgm:spPr/>
    </dgm:pt>
    <dgm:pt modelId="{10364918-CB09-C649-B3EB-3B6544CE87E7}" type="pres">
      <dgm:prSet presAssocID="{1E2A9F22-2DEF-9846-A9F3-C3B055B7A70A}" presName="wedge1" presStyleLbl="node1" presStyleIdx="0" presStyleCnt="6"/>
      <dgm:spPr/>
      <dgm:t>
        <a:bodyPr/>
        <a:lstStyle/>
        <a:p>
          <a:endParaRPr lang="en-US"/>
        </a:p>
      </dgm:t>
    </dgm:pt>
    <dgm:pt modelId="{5F09B9FB-C17B-9D4C-A9DF-9C66707FE856}" type="pres">
      <dgm:prSet presAssocID="{1E2A9F22-2DEF-9846-A9F3-C3B055B7A70A}" presName="wedge1Tx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3EAAF9-7D7F-7B49-942B-D9F040602FD1}" type="pres">
      <dgm:prSet presAssocID="{1E2A9F22-2DEF-9846-A9F3-C3B055B7A70A}" presName="wedge2" presStyleLbl="node1" presStyleIdx="1" presStyleCnt="6"/>
      <dgm:spPr/>
      <dgm:t>
        <a:bodyPr/>
        <a:lstStyle/>
        <a:p>
          <a:endParaRPr lang="en-US"/>
        </a:p>
      </dgm:t>
    </dgm:pt>
    <dgm:pt modelId="{685B7DCB-A2E3-1F42-9ACE-3E9A70E748E9}" type="pres">
      <dgm:prSet presAssocID="{1E2A9F22-2DEF-9846-A9F3-C3B055B7A70A}" presName="wedge2Tx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7D4DCD-D82D-1043-992A-CB53964FF296}" type="pres">
      <dgm:prSet presAssocID="{1E2A9F22-2DEF-9846-A9F3-C3B055B7A70A}" presName="wedge3" presStyleLbl="node1" presStyleIdx="2" presStyleCnt="6"/>
      <dgm:spPr/>
    </dgm:pt>
    <dgm:pt modelId="{4A652774-6D14-E74C-9659-9CDF7C8BE595}" type="pres">
      <dgm:prSet presAssocID="{1E2A9F22-2DEF-9846-A9F3-C3B055B7A70A}" presName="wedge3Tx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814350BF-443C-E249-9775-5291FBD45E0C}" type="pres">
      <dgm:prSet presAssocID="{1E2A9F22-2DEF-9846-A9F3-C3B055B7A70A}" presName="wedge4" presStyleLbl="node1" presStyleIdx="3" presStyleCnt="6"/>
      <dgm:spPr/>
    </dgm:pt>
    <dgm:pt modelId="{1BB932FB-B8ED-EE47-BE13-3932FD09AB5A}" type="pres">
      <dgm:prSet presAssocID="{1E2A9F22-2DEF-9846-A9F3-C3B055B7A70A}" presName="wedge4Tx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7D35D6B9-E382-F046-A620-F81C0C12D42E}" type="pres">
      <dgm:prSet presAssocID="{1E2A9F22-2DEF-9846-A9F3-C3B055B7A70A}" presName="wedge5" presStyleLbl="node1" presStyleIdx="4" presStyleCnt="6"/>
      <dgm:spPr/>
    </dgm:pt>
    <dgm:pt modelId="{21B41577-DD54-E14D-8409-4B54C8F3D775}" type="pres">
      <dgm:prSet presAssocID="{1E2A9F22-2DEF-9846-A9F3-C3B055B7A70A}" presName="wedge5Tx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43807637-8DA7-1747-B855-18F04CB04176}" type="pres">
      <dgm:prSet presAssocID="{1E2A9F22-2DEF-9846-A9F3-C3B055B7A70A}" presName="wedge6" presStyleLbl="node1" presStyleIdx="5" presStyleCnt="6"/>
      <dgm:spPr/>
      <dgm:t>
        <a:bodyPr/>
        <a:lstStyle/>
        <a:p>
          <a:endParaRPr lang="en-US"/>
        </a:p>
      </dgm:t>
    </dgm:pt>
    <dgm:pt modelId="{FFD845E3-C1CA-D04D-B6C7-4115C07D07F6}" type="pres">
      <dgm:prSet presAssocID="{1E2A9F22-2DEF-9846-A9F3-C3B055B7A70A}" presName="wedge6Tx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B331398-EBA0-8B48-8E1A-9A896E58ABAE}" type="presOf" srcId="{4A8ACDA7-D0DA-AF48-A071-EDE0C5B7AEEC}" destId="{10364918-CB09-C649-B3EB-3B6544CE87E7}" srcOrd="0" destOrd="0" presId="urn:microsoft.com/office/officeart/2005/8/layout/chart3"/>
    <dgm:cxn modelId="{FBFBACF3-37E4-0E4E-93A7-487699D71436}" type="presOf" srcId="{CA6BCA71-5566-2742-8DCE-08F3945ABFED}" destId="{21B41577-DD54-E14D-8409-4B54C8F3D775}" srcOrd="1" destOrd="0" presId="urn:microsoft.com/office/officeart/2005/8/layout/chart3"/>
    <dgm:cxn modelId="{44C1DB38-D2C8-2343-A019-B7EB4592984C}" type="presOf" srcId="{A774B621-2272-EE4A-95BD-32FE9874AA9E}" destId="{814350BF-443C-E249-9775-5291FBD45E0C}" srcOrd="0" destOrd="0" presId="urn:microsoft.com/office/officeart/2005/8/layout/chart3"/>
    <dgm:cxn modelId="{47D57B9D-3792-C14C-8748-589A1FCF2312}" type="presOf" srcId="{B5AB3140-80BC-0644-8DC8-C86958552901}" destId="{843EAAF9-7D7F-7B49-942B-D9F040602FD1}" srcOrd="0" destOrd="0" presId="urn:microsoft.com/office/officeart/2005/8/layout/chart3"/>
    <dgm:cxn modelId="{92DF44BF-7E89-6B40-8245-03B9E3AB04B9}" type="presOf" srcId="{944C7A82-0D52-CD4F-8694-08413731D641}" destId="{43807637-8DA7-1747-B855-18F04CB04176}" srcOrd="0" destOrd="0" presId="urn:microsoft.com/office/officeart/2005/8/layout/chart3"/>
    <dgm:cxn modelId="{C30107F5-C4A5-4940-9586-03C751ECA48B}" type="presOf" srcId="{944C7A82-0D52-CD4F-8694-08413731D641}" destId="{FFD845E3-C1CA-D04D-B6C7-4115C07D07F6}" srcOrd="1" destOrd="0" presId="urn:microsoft.com/office/officeart/2005/8/layout/chart3"/>
    <dgm:cxn modelId="{07D2E688-A14A-454E-A810-4772C417D196}" srcId="{1E2A9F22-2DEF-9846-A9F3-C3B055B7A70A}" destId="{CF8A4322-2645-964E-8E14-1CA498D02D21}" srcOrd="2" destOrd="0" parTransId="{290B3930-FB8D-4A49-AA3B-28874593A003}" sibTransId="{F295CC75-5E61-064A-BA48-397EF85D1B6B}"/>
    <dgm:cxn modelId="{B0A71C15-799F-1646-BA40-382E3D02ED12}" srcId="{1E2A9F22-2DEF-9846-A9F3-C3B055B7A70A}" destId="{B5AB3140-80BC-0644-8DC8-C86958552901}" srcOrd="1" destOrd="0" parTransId="{F968DAB4-F6A3-4542-B66B-730A8C99D520}" sibTransId="{1AD70538-4574-DB4E-9495-DC34DC6EE75C}"/>
    <dgm:cxn modelId="{8AF024DD-BB40-FC43-BC12-90033350315F}" type="presOf" srcId="{A774B621-2272-EE4A-95BD-32FE9874AA9E}" destId="{1BB932FB-B8ED-EE47-BE13-3932FD09AB5A}" srcOrd="1" destOrd="0" presId="urn:microsoft.com/office/officeart/2005/8/layout/chart3"/>
    <dgm:cxn modelId="{141C4871-7176-9D47-AD3B-BC7811926EC8}" type="presOf" srcId="{B5AB3140-80BC-0644-8DC8-C86958552901}" destId="{685B7DCB-A2E3-1F42-9ACE-3E9A70E748E9}" srcOrd="1" destOrd="0" presId="urn:microsoft.com/office/officeart/2005/8/layout/chart3"/>
    <dgm:cxn modelId="{5925F23A-89B1-9B42-A62B-4ACDADDB7E6B}" type="presOf" srcId="{CF8A4322-2645-964E-8E14-1CA498D02D21}" destId="{4A652774-6D14-E74C-9659-9CDF7C8BE595}" srcOrd="1" destOrd="0" presId="urn:microsoft.com/office/officeart/2005/8/layout/chart3"/>
    <dgm:cxn modelId="{80BFBADA-A142-7942-941F-D9BCAC531EEF}" srcId="{1E2A9F22-2DEF-9846-A9F3-C3B055B7A70A}" destId="{4A8ACDA7-D0DA-AF48-A071-EDE0C5B7AEEC}" srcOrd="0" destOrd="0" parTransId="{A9A7BE5D-9E62-8D4E-9EEE-2ED3A29A53A5}" sibTransId="{E497648A-6E5E-1045-803D-AE6517EB4F60}"/>
    <dgm:cxn modelId="{F7A1CA59-71C0-9946-AB78-415ED2805D61}" type="presOf" srcId="{CA6BCA71-5566-2742-8DCE-08F3945ABFED}" destId="{7D35D6B9-E382-F046-A620-F81C0C12D42E}" srcOrd="0" destOrd="0" presId="urn:microsoft.com/office/officeart/2005/8/layout/chart3"/>
    <dgm:cxn modelId="{A2D64F32-E7EF-E74C-AE1B-57A048527721}" srcId="{1E2A9F22-2DEF-9846-A9F3-C3B055B7A70A}" destId="{CA6BCA71-5566-2742-8DCE-08F3945ABFED}" srcOrd="4" destOrd="0" parTransId="{6C612A2B-A60C-B842-819B-70EA17BFEEEB}" sibTransId="{5B895037-68E3-B742-A7CC-883FDFA1FAE5}"/>
    <dgm:cxn modelId="{A38C9EAB-4320-4044-A165-8C1CA1C842CD}" type="presOf" srcId="{1E2A9F22-2DEF-9846-A9F3-C3B055B7A70A}" destId="{F61D5FDA-872B-A646-8EB8-BA739E9D7244}" srcOrd="0" destOrd="0" presId="urn:microsoft.com/office/officeart/2005/8/layout/chart3"/>
    <dgm:cxn modelId="{2C6C5899-96AF-BC48-804A-11542DDDEB17}" srcId="{1E2A9F22-2DEF-9846-A9F3-C3B055B7A70A}" destId="{944C7A82-0D52-CD4F-8694-08413731D641}" srcOrd="5" destOrd="0" parTransId="{1F4288B3-AF41-1445-972F-46871D0ACF4C}" sibTransId="{3BEBD34B-F03C-814B-89EA-A5206D123556}"/>
    <dgm:cxn modelId="{157A9197-9871-154E-8109-7C10014D102E}" type="presOf" srcId="{4A8ACDA7-D0DA-AF48-A071-EDE0C5B7AEEC}" destId="{5F09B9FB-C17B-9D4C-A9DF-9C66707FE856}" srcOrd="1" destOrd="0" presId="urn:microsoft.com/office/officeart/2005/8/layout/chart3"/>
    <dgm:cxn modelId="{60416F99-7793-9A49-BFDF-CF039BFECADC}" type="presOf" srcId="{CF8A4322-2645-964E-8E14-1CA498D02D21}" destId="{7A7D4DCD-D82D-1043-992A-CB53964FF296}" srcOrd="0" destOrd="0" presId="urn:microsoft.com/office/officeart/2005/8/layout/chart3"/>
    <dgm:cxn modelId="{83747F24-E82A-4341-AF4B-024EB5BB6D73}" srcId="{1E2A9F22-2DEF-9846-A9F3-C3B055B7A70A}" destId="{A774B621-2272-EE4A-95BD-32FE9874AA9E}" srcOrd="3" destOrd="0" parTransId="{0956C646-1768-EB41-99BF-C7CDC457012D}" sibTransId="{7F81F797-58A5-0A43-9C76-B134290A2796}"/>
    <dgm:cxn modelId="{28930611-08D8-7A4E-9218-F14AAE42DD36}" type="presParOf" srcId="{F61D5FDA-872B-A646-8EB8-BA739E9D7244}" destId="{10364918-CB09-C649-B3EB-3B6544CE87E7}" srcOrd="0" destOrd="0" presId="urn:microsoft.com/office/officeart/2005/8/layout/chart3"/>
    <dgm:cxn modelId="{6FDEF9FC-E3C7-7346-AA25-1239754414D9}" type="presParOf" srcId="{F61D5FDA-872B-A646-8EB8-BA739E9D7244}" destId="{5F09B9FB-C17B-9D4C-A9DF-9C66707FE856}" srcOrd="1" destOrd="0" presId="urn:microsoft.com/office/officeart/2005/8/layout/chart3"/>
    <dgm:cxn modelId="{F503857B-A1FC-724F-83A4-62E7275FA61C}" type="presParOf" srcId="{F61D5FDA-872B-A646-8EB8-BA739E9D7244}" destId="{843EAAF9-7D7F-7B49-942B-D9F040602FD1}" srcOrd="2" destOrd="0" presId="urn:microsoft.com/office/officeart/2005/8/layout/chart3"/>
    <dgm:cxn modelId="{CCEAAB40-15D0-6149-8370-3E13DE53A9F6}" type="presParOf" srcId="{F61D5FDA-872B-A646-8EB8-BA739E9D7244}" destId="{685B7DCB-A2E3-1F42-9ACE-3E9A70E748E9}" srcOrd="3" destOrd="0" presId="urn:microsoft.com/office/officeart/2005/8/layout/chart3"/>
    <dgm:cxn modelId="{E2C55220-2BD0-1E4A-AE80-7899BCB8277C}" type="presParOf" srcId="{F61D5FDA-872B-A646-8EB8-BA739E9D7244}" destId="{7A7D4DCD-D82D-1043-992A-CB53964FF296}" srcOrd="4" destOrd="0" presId="urn:microsoft.com/office/officeart/2005/8/layout/chart3"/>
    <dgm:cxn modelId="{5B95EC1D-4ACA-CE47-9A9F-16E44D4BF423}" type="presParOf" srcId="{F61D5FDA-872B-A646-8EB8-BA739E9D7244}" destId="{4A652774-6D14-E74C-9659-9CDF7C8BE595}" srcOrd="5" destOrd="0" presId="urn:microsoft.com/office/officeart/2005/8/layout/chart3"/>
    <dgm:cxn modelId="{D5AEB97C-3A4E-0D4C-973B-15F511F0207E}" type="presParOf" srcId="{F61D5FDA-872B-A646-8EB8-BA739E9D7244}" destId="{814350BF-443C-E249-9775-5291FBD45E0C}" srcOrd="6" destOrd="0" presId="urn:microsoft.com/office/officeart/2005/8/layout/chart3"/>
    <dgm:cxn modelId="{502CCCC6-EED3-544D-882C-A8ADC542819A}" type="presParOf" srcId="{F61D5FDA-872B-A646-8EB8-BA739E9D7244}" destId="{1BB932FB-B8ED-EE47-BE13-3932FD09AB5A}" srcOrd="7" destOrd="0" presId="urn:microsoft.com/office/officeart/2005/8/layout/chart3"/>
    <dgm:cxn modelId="{73FE2250-A4F9-B54E-AD0D-93A8B7C030F1}" type="presParOf" srcId="{F61D5FDA-872B-A646-8EB8-BA739E9D7244}" destId="{7D35D6B9-E382-F046-A620-F81C0C12D42E}" srcOrd="8" destOrd="0" presId="urn:microsoft.com/office/officeart/2005/8/layout/chart3"/>
    <dgm:cxn modelId="{76CD1F4F-F7C0-794B-9A4F-659DA8221D76}" type="presParOf" srcId="{F61D5FDA-872B-A646-8EB8-BA739E9D7244}" destId="{21B41577-DD54-E14D-8409-4B54C8F3D775}" srcOrd="9" destOrd="0" presId="urn:microsoft.com/office/officeart/2005/8/layout/chart3"/>
    <dgm:cxn modelId="{5B96DE8F-50EB-B648-B074-5E3D2D3CC42E}" type="presParOf" srcId="{F61D5FDA-872B-A646-8EB8-BA739E9D7244}" destId="{43807637-8DA7-1747-B855-18F04CB04176}" srcOrd="10" destOrd="0" presId="urn:microsoft.com/office/officeart/2005/8/layout/chart3"/>
    <dgm:cxn modelId="{E4550054-49A9-B845-8CD8-7CBD6C2F2DFC}" type="presParOf" srcId="{F61D5FDA-872B-A646-8EB8-BA739E9D7244}" destId="{FFD845E3-C1CA-D04D-B6C7-4115C07D07F6}" srcOrd="11" destOrd="0" presId="urn:microsoft.com/office/officeart/2005/8/layout/char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F8F8-A084-9243-86A2-6435613B7CCE}" type="datetimeFigureOut">
              <a:rPr lang="en-US" smtClean="0"/>
              <a:t>1/24/09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120E3-88E5-664E-9C12-F877DC433A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F8F8-A084-9243-86A2-6435613B7CCE}" type="datetimeFigureOut">
              <a:rPr lang="en-US" smtClean="0"/>
              <a:t>1/24/09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120E3-88E5-664E-9C12-F877DC433A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F8F8-A084-9243-86A2-6435613B7CCE}" type="datetimeFigureOut">
              <a:rPr lang="en-US" smtClean="0"/>
              <a:t>1/24/09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120E3-88E5-664E-9C12-F877DC433A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F8F8-A084-9243-86A2-6435613B7CCE}" type="datetimeFigureOut">
              <a:rPr lang="en-US" smtClean="0"/>
              <a:t>1/24/09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120E3-88E5-664E-9C12-F877DC433A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F8F8-A084-9243-86A2-6435613B7CCE}" type="datetimeFigureOut">
              <a:rPr lang="en-US" smtClean="0"/>
              <a:t>1/24/09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120E3-88E5-664E-9C12-F877DC433A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F8F8-A084-9243-86A2-6435613B7CCE}" type="datetimeFigureOut">
              <a:rPr lang="en-US" smtClean="0"/>
              <a:t>1/24/09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120E3-88E5-664E-9C12-F877DC433A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F8F8-A084-9243-86A2-6435613B7CCE}" type="datetimeFigureOut">
              <a:rPr lang="en-US" smtClean="0"/>
              <a:t>1/24/09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120E3-88E5-664E-9C12-F877DC433A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F8F8-A084-9243-86A2-6435613B7CCE}" type="datetimeFigureOut">
              <a:rPr lang="en-US" smtClean="0"/>
              <a:t>1/24/09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120E3-88E5-664E-9C12-F877DC433A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F8F8-A084-9243-86A2-6435613B7CCE}" type="datetimeFigureOut">
              <a:rPr lang="en-US" smtClean="0"/>
              <a:t>1/24/09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120E3-88E5-664E-9C12-F877DC433A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F8F8-A084-9243-86A2-6435613B7CCE}" type="datetimeFigureOut">
              <a:rPr lang="en-US" smtClean="0"/>
              <a:t>1/24/09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120E3-88E5-664E-9C12-F877DC433A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F8F8-A084-9243-86A2-6435613B7CCE}" type="datetimeFigureOut">
              <a:rPr lang="en-US" smtClean="0"/>
              <a:t>1/24/09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120E3-88E5-664E-9C12-F877DC433A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4F8F8-A084-9243-86A2-6435613B7CCE}" type="datetimeFigureOut">
              <a:rPr lang="en-US" smtClean="0"/>
              <a:t>1/24/09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120E3-88E5-664E-9C12-F877DC433A1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diagramQuickStyle" Target="../diagrams/quickStyle1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.xml"/><Relationship Id="rId3" Type="http://schemas.openxmlformats.org/officeDocument/2006/relationships/diagramLayout" Target="../diagrams/layout1.xml"/><Relationship Id="rId5" Type="http://schemas.openxmlformats.org/officeDocument/2006/relationships/diagramColors" Target="../diagrams/colors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665048" y="1371600"/>
            <a:ext cx="3326552" cy="954107"/>
          </a:xfrm>
          <a:prstGeom prst="rect">
            <a:avLst/>
          </a:prstGeom>
          <a:scene3d>
            <a:camera prst="isometricOffAxis1Right">
              <a:rot lat="1080000" lon="20040000" rev="0"/>
            </a:camera>
            <a:lightRig rig="threePt" dir="t"/>
          </a:scene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r>
              <a:rPr lang="en-US" sz="2800" dirty="0" smtClean="0"/>
              <a:t>Denominational View</a:t>
            </a:r>
          </a:p>
          <a:p>
            <a:pPr algn="r"/>
            <a:r>
              <a:rPr lang="en-US" sz="2800" dirty="0" smtClean="0"/>
              <a:t>of God’s Church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1"/>
            <a:ext cx="9144000" cy="7620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pc="300" dirty="0" smtClean="0">
                <a:latin typeface="Britannic Bold"/>
                <a:cs typeface="Britannic Bold"/>
              </a:rPr>
              <a:t>Denominationalism</a:t>
            </a:r>
            <a:endParaRPr lang="en-US" spc="300" dirty="0">
              <a:latin typeface="Britannic Bold"/>
              <a:cs typeface="Britannic Bold"/>
            </a:endParaRPr>
          </a:p>
        </p:txBody>
      </p:sp>
      <p:graphicFrame>
        <p:nvGraphicFramePr>
          <p:cNvPr id="8" name="Diagram 7"/>
          <p:cNvGraphicFramePr/>
          <p:nvPr/>
        </p:nvGraphicFramePr>
        <p:xfrm>
          <a:off x="2769448" y="1676400"/>
          <a:ext cx="4876800" cy="48768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04800" y="1219200"/>
            <a:ext cx="3810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Different:</a:t>
            </a:r>
          </a:p>
          <a:p>
            <a:r>
              <a:rPr lang="en-US" sz="2400" dirty="0" smtClean="0"/>
              <a:t>	Names</a:t>
            </a:r>
          </a:p>
          <a:p>
            <a:r>
              <a:rPr lang="en-US" sz="2400" dirty="0" smtClean="0"/>
              <a:t>	Organizational Structures</a:t>
            </a:r>
          </a:p>
          <a:p>
            <a:r>
              <a:rPr lang="en-US" sz="2400" dirty="0" smtClean="0"/>
              <a:t>	Doctrines</a:t>
            </a:r>
          </a:p>
          <a:p>
            <a:r>
              <a:rPr lang="en-US" sz="2400" dirty="0" smtClean="0"/>
              <a:t>	Plans of Salvation	</a:t>
            </a:r>
          </a:p>
          <a:p>
            <a:r>
              <a:rPr lang="en-US" sz="2400" dirty="0" smtClean="0"/>
              <a:t>	Worship</a:t>
            </a:r>
          </a:p>
          <a:p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3886200"/>
            <a:ext cx="1702648" cy="1631216"/>
          </a:xfrm>
          <a:prstGeom prst="rect">
            <a:avLst/>
          </a:prstGeom>
          <a:effectLst>
            <a:glow rad="228600">
              <a:schemeClr val="accent5">
                <a:alpha val="75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500" dirty="0" smtClean="0"/>
              <a:t>Each group counted a slice of the whole pie!</a:t>
            </a:r>
            <a:endParaRPr lang="en-US" sz="2500" dirty="0"/>
          </a:p>
        </p:txBody>
      </p:sp>
      <p:sp>
        <p:nvSpPr>
          <p:cNvPr id="13" name="TextBox 12"/>
          <p:cNvSpPr txBox="1"/>
          <p:nvPr/>
        </p:nvSpPr>
        <p:spPr>
          <a:xfrm>
            <a:off x="7315200" y="5181600"/>
            <a:ext cx="1371600" cy="1246495"/>
          </a:xfrm>
          <a:prstGeom prst="rect">
            <a:avLst/>
          </a:prstGeom>
          <a:effectLst>
            <a:glow rad="228600">
              <a:schemeClr val="accent5">
                <a:alpha val="75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500" dirty="0" smtClean="0"/>
              <a:t>No two pieces alike!</a:t>
            </a:r>
            <a:endParaRPr lang="en-US" sz="2500" dirty="0"/>
          </a:p>
        </p:txBody>
      </p:sp>
      <p:sp>
        <p:nvSpPr>
          <p:cNvPr id="14" name="TextBox 13"/>
          <p:cNvSpPr txBox="1"/>
          <p:nvPr/>
        </p:nvSpPr>
        <p:spPr>
          <a:xfrm>
            <a:off x="685800" y="6019800"/>
            <a:ext cx="4267200" cy="4770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500" dirty="0" smtClean="0"/>
              <a:t>Accepted view by most people.</a:t>
            </a:r>
            <a:endParaRPr lang="en-US" sz="2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Graphic spid="8" grpId="0">
        <p:bldAsOne/>
      </p:bldGraphic>
      <p:bldP spid="10" grpId="0"/>
      <p:bldP spid="12" grpId="0" animBg="1"/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445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 smtClean="0">
                <a:latin typeface="Britannic Bold"/>
                <a:cs typeface="Britannic Bold"/>
              </a:rPr>
              <a:t>What Denominationalism Can Never Do</a:t>
            </a:r>
            <a:endParaRPr lang="en-US" sz="3600" dirty="0">
              <a:latin typeface="Britannic Bold"/>
              <a:cs typeface="Britannic Bold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Find Bible Authority For Its Existence</a:t>
            </a:r>
          </a:p>
          <a:p>
            <a:r>
              <a:rPr lang="en-US" dirty="0" smtClean="0"/>
              <a:t>Question all denominationalists should ask:</a:t>
            </a:r>
          </a:p>
          <a:p>
            <a:pPr>
              <a:buNone/>
            </a:pPr>
            <a:endParaRPr lang="en-US" sz="1300" dirty="0" smtClean="0"/>
          </a:p>
          <a:p>
            <a:pPr lvl="1">
              <a:buNone/>
            </a:pPr>
            <a:r>
              <a:rPr lang="en-US" dirty="0" smtClean="0"/>
              <a:t>The baptism of John—where was it from? From heaven or from men? (Matt. 21:25).</a:t>
            </a:r>
          </a:p>
          <a:p>
            <a:pPr lvl="1">
              <a:buNone/>
            </a:pPr>
            <a:endParaRPr lang="en-US" sz="1400" dirty="0" smtClean="0"/>
          </a:p>
          <a:p>
            <a:pPr lvl="1">
              <a:buNone/>
            </a:pPr>
            <a:r>
              <a:rPr lang="en-US" dirty="0" smtClean="0"/>
              <a:t>The Baptist Church—where was it from? From heaven or from men?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971800"/>
            <a:ext cx="3034279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Denominationalism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5486400"/>
            <a:ext cx="8229600" cy="95410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Denominations have the responsibility to prove they have a right to exist (1 Thess. 5:21).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445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 smtClean="0">
                <a:latin typeface="Britannic Bold"/>
                <a:cs typeface="Britannic Bold"/>
              </a:rPr>
              <a:t>What Denominationalism Can Never Do</a:t>
            </a:r>
            <a:endParaRPr lang="en-US" sz="3600" dirty="0">
              <a:latin typeface="Britannic Bold"/>
              <a:cs typeface="Britannic Bold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/>
          <a:lstStyle/>
          <a:p>
            <a:r>
              <a:rPr lang="en-US" b="1" dirty="0" smtClean="0"/>
              <a:t>Trace Its Existence Back to the 1</a:t>
            </a:r>
            <a:r>
              <a:rPr lang="en-US" b="1" baseline="30000" dirty="0" smtClean="0"/>
              <a:t>st</a:t>
            </a:r>
            <a:r>
              <a:rPr lang="en-US" b="1" dirty="0" smtClean="0"/>
              <a:t> Century</a:t>
            </a:r>
          </a:p>
          <a:p>
            <a:pPr lvl="1"/>
            <a:r>
              <a:rPr lang="en-US" dirty="0" smtClean="0"/>
              <a:t>Christ promised to build his church (Matt. 16:18).</a:t>
            </a:r>
          </a:p>
          <a:p>
            <a:pPr lvl="1"/>
            <a:r>
              <a:rPr lang="en-US" dirty="0" smtClean="0"/>
              <a:t>Jesus bought that church with his blood (Acts 20:28).</a:t>
            </a:r>
          </a:p>
          <a:p>
            <a:pPr lvl="1"/>
            <a:r>
              <a:rPr lang="en-US" dirty="0" smtClean="0"/>
              <a:t>The church existed in the 1</a:t>
            </a:r>
            <a:r>
              <a:rPr lang="en-US" baseline="30000" dirty="0" smtClean="0"/>
              <a:t>st</a:t>
            </a:r>
            <a:r>
              <a:rPr lang="en-US" dirty="0" smtClean="0"/>
              <a:t> century with Christ as Head (Eph. 5:23).</a:t>
            </a:r>
          </a:p>
          <a:p>
            <a:r>
              <a:rPr lang="en-US" b="1" dirty="0" smtClean="0"/>
              <a:t>Contrast this with denominationalism:</a:t>
            </a:r>
          </a:p>
          <a:p>
            <a:pPr lvl="1"/>
            <a:r>
              <a:rPr lang="en-US" dirty="0" smtClean="0"/>
              <a:t>Denominationalism never promised by Christ.</a:t>
            </a:r>
          </a:p>
          <a:p>
            <a:pPr lvl="1"/>
            <a:r>
              <a:rPr lang="en-US" dirty="0" smtClean="0"/>
              <a:t>Christ did not purchase it with his blood.</a:t>
            </a:r>
          </a:p>
          <a:p>
            <a:pPr lvl="1"/>
            <a:r>
              <a:rPr lang="en-US" dirty="0" smtClean="0"/>
              <a:t>Christ is not its head (1 Cor. 14:33).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445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 smtClean="0">
                <a:latin typeface="Britannic Bold"/>
                <a:cs typeface="Britannic Bold"/>
              </a:rPr>
              <a:t>What Denominationalism Can Never Do</a:t>
            </a:r>
            <a:endParaRPr lang="en-US" sz="3600" dirty="0">
              <a:latin typeface="Britannic Bold"/>
              <a:cs typeface="Britannic Bold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Prove It’s the Body of Christ</a:t>
            </a:r>
          </a:p>
          <a:p>
            <a:pPr marL="738188" lvl="1" indent="-280988"/>
            <a:r>
              <a:rPr lang="en-US" dirty="0" smtClean="0"/>
              <a:t>Claim to be individual members of the body of Christ like the Corinthians (1 Cor. 12:20).</a:t>
            </a:r>
          </a:p>
          <a:p>
            <a:pPr marL="1023938" lvl="2" indent="-285750"/>
            <a:r>
              <a:rPr lang="en-US" dirty="0" smtClean="0"/>
              <a:t>But now indeed there are many members, yet one body.</a:t>
            </a:r>
          </a:p>
          <a:p>
            <a:pPr lvl="1"/>
            <a:r>
              <a:rPr lang="en-US" dirty="0" smtClean="0"/>
              <a:t>Claim “members” = “denominations”</a:t>
            </a:r>
          </a:p>
          <a:p>
            <a:r>
              <a:rPr lang="en-US" dirty="0" smtClean="0"/>
              <a:t>Who or what are the “members” about which Paul wrote—</a:t>
            </a:r>
            <a:r>
              <a:rPr lang="en-US" u="sng" dirty="0" smtClean="0"/>
              <a:t>denominations</a:t>
            </a:r>
            <a:r>
              <a:rPr lang="en-US" dirty="0" smtClean="0"/>
              <a:t> or </a:t>
            </a:r>
            <a:r>
              <a:rPr lang="en-US" u="sng" dirty="0" smtClean="0"/>
              <a:t>disciples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Could not be denominations—none existed!</a:t>
            </a:r>
          </a:p>
          <a:p>
            <a:pPr lvl="1"/>
            <a:r>
              <a:rPr lang="en-US" dirty="0" smtClean="0"/>
              <a:t>Saved people are members of the body of Christ.</a:t>
            </a:r>
          </a:p>
          <a:p>
            <a:pPr marL="1023938" lvl="2" indent="-217488"/>
            <a:r>
              <a:rPr lang="en-US" dirty="0" smtClean="0"/>
              <a:t>Now you are Christ's body, and individually members of it (1 Cor. 12:27).</a:t>
            </a:r>
          </a:p>
          <a:p>
            <a:pPr marL="1023938" lvl="2" indent="-217488"/>
            <a:r>
              <a:rPr lang="en-US" dirty="0" smtClean="0"/>
              <a:t>Letter written to church of God at Corinth (1 Cor. 1:2).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921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atin typeface="Britannic Bold"/>
                <a:cs typeface="Britannic Bold"/>
              </a:rPr>
              <a:t>Bible Picture of Christ’s Body</a:t>
            </a:r>
            <a:endParaRPr lang="en-US" dirty="0">
              <a:latin typeface="Britannic Bold"/>
              <a:cs typeface="Britannic Bold"/>
            </a:endParaRPr>
          </a:p>
        </p:txBody>
      </p:sp>
      <p:pic>
        <p:nvPicPr>
          <p:cNvPr id="5" name="Picture 4" descr="Outline of Bod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219200"/>
            <a:ext cx="3015853" cy="544036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386600" y="1417638"/>
            <a:ext cx="1944488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smtClean="0"/>
              <a:t>One Head</a:t>
            </a:r>
            <a:endParaRPr lang="en-US" sz="3400" dirty="0"/>
          </a:p>
        </p:txBody>
      </p:sp>
      <p:sp>
        <p:nvSpPr>
          <p:cNvPr id="8" name="TextBox 7"/>
          <p:cNvSpPr txBox="1"/>
          <p:nvPr/>
        </p:nvSpPr>
        <p:spPr>
          <a:xfrm>
            <a:off x="5375344" y="3733800"/>
            <a:ext cx="1911488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smtClean="0"/>
              <a:t>One Body</a:t>
            </a:r>
            <a:endParaRPr lang="en-US" sz="3400" dirty="0"/>
          </a:p>
        </p:txBody>
      </p:sp>
      <p:sp>
        <p:nvSpPr>
          <p:cNvPr id="9" name="TextBox 8"/>
          <p:cNvSpPr txBox="1"/>
          <p:nvPr/>
        </p:nvSpPr>
        <p:spPr>
          <a:xfrm rot="18119038">
            <a:off x="1265067" y="2859912"/>
            <a:ext cx="12138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Church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1482317" y="1535668"/>
            <a:ext cx="757639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00" dirty="0" smtClean="0"/>
              <a:t>Christ</a:t>
            </a:r>
            <a:endParaRPr lang="en-US" sz="1900" dirty="0"/>
          </a:p>
        </p:txBody>
      </p:sp>
      <p:cxnSp>
        <p:nvCxnSpPr>
          <p:cNvPr id="12" name="Straight Connector 11"/>
          <p:cNvCxnSpPr>
            <a:endCxn id="7" idx="1"/>
          </p:cNvCxnSpPr>
          <p:nvPr/>
        </p:nvCxnSpPr>
        <p:spPr>
          <a:xfrm>
            <a:off x="2239956" y="1417638"/>
            <a:ext cx="2146644" cy="30777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7" idx="1"/>
          </p:cNvCxnSpPr>
          <p:nvPr/>
        </p:nvCxnSpPr>
        <p:spPr>
          <a:xfrm flipV="1">
            <a:off x="2239956" y="1725415"/>
            <a:ext cx="2146644" cy="19497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>
            <a:off x="2590800" y="2286000"/>
            <a:ext cx="2784544" cy="1752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8" idx="1"/>
          </p:cNvCxnSpPr>
          <p:nvPr/>
        </p:nvCxnSpPr>
        <p:spPr>
          <a:xfrm rot="10800000" flipV="1">
            <a:off x="2590800" y="4041576"/>
            <a:ext cx="2784545" cy="24354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029200" y="4648200"/>
            <a:ext cx="3657600" cy="15696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…and gave Him as head over all things to the church, which is His body… (Eph. 1:22-23).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5029200" y="2152472"/>
            <a:ext cx="3657600" cy="120032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Christ is head of the church; and He is the Savior of the body (Eph. 5:23).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800" dirty="0" smtClean="0">
                <a:latin typeface="Britannic Bold"/>
                <a:cs typeface="Britannic Bold"/>
              </a:rPr>
              <a:t>Denominational Picture of Christ’s Body</a:t>
            </a:r>
            <a:endParaRPr lang="en-US" sz="3800" dirty="0">
              <a:latin typeface="Britannic Bold"/>
              <a:cs typeface="Britannic Bold"/>
            </a:endParaRPr>
          </a:p>
        </p:txBody>
      </p:sp>
      <p:sp>
        <p:nvSpPr>
          <p:cNvPr id="21" name="Oval 5"/>
          <p:cNvSpPr>
            <a:spLocks noChangeArrowheads="1"/>
          </p:cNvSpPr>
          <p:nvPr/>
        </p:nvSpPr>
        <p:spPr bwMode="auto">
          <a:xfrm>
            <a:off x="1676400" y="3124200"/>
            <a:ext cx="1066800" cy="990600"/>
          </a:xfrm>
          <a:prstGeom prst="ellipse">
            <a:avLst/>
          </a:prstGeom>
          <a:solidFill>
            <a:schemeClr val="hlink"/>
          </a:solidFill>
          <a:ln w="28575" cap="sq">
            <a:solidFill>
              <a:schemeClr val="bg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Christ</a:t>
            </a:r>
          </a:p>
        </p:txBody>
      </p:sp>
      <p:grpSp>
        <p:nvGrpSpPr>
          <p:cNvPr id="22" name="Group 10"/>
          <p:cNvGrpSpPr>
            <a:grpSpLocks/>
          </p:cNvGrpSpPr>
          <p:nvPr/>
        </p:nvGrpSpPr>
        <p:grpSpPr bwMode="auto">
          <a:xfrm>
            <a:off x="1905000" y="4114800"/>
            <a:ext cx="609600" cy="1295400"/>
            <a:chOff x="1200" y="2592"/>
            <a:chExt cx="384" cy="816"/>
          </a:xfrm>
        </p:grpSpPr>
        <p:sp>
          <p:nvSpPr>
            <p:cNvPr id="23" name="Line 6"/>
            <p:cNvSpPr>
              <a:spLocks noChangeShapeType="1"/>
            </p:cNvSpPr>
            <p:nvPr/>
          </p:nvSpPr>
          <p:spPr bwMode="auto">
            <a:xfrm flipH="1">
              <a:off x="1392" y="2592"/>
              <a:ext cx="0" cy="528"/>
            </a:xfrm>
            <a:prstGeom prst="line">
              <a:avLst/>
            </a:prstGeom>
            <a:noFill/>
            <a:ln w="5715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7"/>
            <p:cNvSpPr>
              <a:spLocks noChangeShapeType="1"/>
            </p:cNvSpPr>
            <p:nvPr/>
          </p:nvSpPr>
          <p:spPr bwMode="auto">
            <a:xfrm>
              <a:off x="1200" y="2832"/>
              <a:ext cx="384" cy="0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8"/>
            <p:cNvSpPr>
              <a:spLocks noChangeShapeType="1"/>
            </p:cNvSpPr>
            <p:nvPr/>
          </p:nvSpPr>
          <p:spPr bwMode="auto">
            <a:xfrm flipH="1">
              <a:off x="1248" y="3120"/>
              <a:ext cx="144" cy="288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9"/>
            <p:cNvSpPr>
              <a:spLocks noChangeShapeType="1"/>
            </p:cNvSpPr>
            <p:nvPr/>
          </p:nvSpPr>
          <p:spPr bwMode="auto">
            <a:xfrm>
              <a:off x="1392" y="3120"/>
              <a:ext cx="144" cy="288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7" name="Group 11"/>
          <p:cNvGrpSpPr>
            <a:grpSpLocks/>
          </p:cNvGrpSpPr>
          <p:nvPr/>
        </p:nvGrpSpPr>
        <p:grpSpPr bwMode="auto">
          <a:xfrm rot="16200000">
            <a:off x="3086100" y="3009900"/>
            <a:ext cx="609600" cy="1295400"/>
            <a:chOff x="1200" y="2592"/>
            <a:chExt cx="384" cy="816"/>
          </a:xfrm>
        </p:grpSpPr>
        <p:sp>
          <p:nvSpPr>
            <p:cNvPr id="28" name="Line 12"/>
            <p:cNvSpPr>
              <a:spLocks noChangeShapeType="1"/>
            </p:cNvSpPr>
            <p:nvPr/>
          </p:nvSpPr>
          <p:spPr bwMode="auto">
            <a:xfrm flipH="1">
              <a:off x="1392" y="2592"/>
              <a:ext cx="0" cy="528"/>
            </a:xfrm>
            <a:prstGeom prst="line">
              <a:avLst/>
            </a:prstGeom>
            <a:noFill/>
            <a:ln w="5715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13"/>
            <p:cNvSpPr>
              <a:spLocks noChangeShapeType="1"/>
            </p:cNvSpPr>
            <p:nvPr/>
          </p:nvSpPr>
          <p:spPr bwMode="auto">
            <a:xfrm>
              <a:off x="1200" y="2832"/>
              <a:ext cx="384" cy="0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14"/>
            <p:cNvSpPr>
              <a:spLocks noChangeShapeType="1"/>
            </p:cNvSpPr>
            <p:nvPr/>
          </p:nvSpPr>
          <p:spPr bwMode="auto">
            <a:xfrm flipH="1">
              <a:off x="1248" y="3120"/>
              <a:ext cx="144" cy="288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15"/>
            <p:cNvSpPr>
              <a:spLocks noChangeShapeType="1"/>
            </p:cNvSpPr>
            <p:nvPr/>
          </p:nvSpPr>
          <p:spPr bwMode="auto">
            <a:xfrm>
              <a:off x="1392" y="3120"/>
              <a:ext cx="144" cy="288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2" name="Group 16"/>
          <p:cNvGrpSpPr>
            <a:grpSpLocks/>
          </p:cNvGrpSpPr>
          <p:nvPr/>
        </p:nvGrpSpPr>
        <p:grpSpPr bwMode="auto">
          <a:xfrm rot="5400000">
            <a:off x="723900" y="3009900"/>
            <a:ext cx="609600" cy="1295400"/>
            <a:chOff x="1200" y="2592"/>
            <a:chExt cx="384" cy="816"/>
          </a:xfrm>
        </p:grpSpPr>
        <p:sp>
          <p:nvSpPr>
            <p:cNvPr id="33" name="Line 17"/>
            <p:cNvSpPr>
              <a:spLocks noChangeShapeType="1"/>
            </p:cNvSpPr>
            <p:nvPr/>
          </p:nvSpPr>
          <p:spPr bwMode="auto">
            <a:xfrm flipH="1">
              <a:off x="1392" y="2592"/>
              <a:ext cx="0" cy="528"/>
            </a:xfrm>
            <a:prstGeom prst="line">
              <a:avLst/>
            </a:prstGeom>
            <a:noFill/>
            <a:ln w="5715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Line 18"/>
            <p:cNvSpPr>
              <a:spLocks noChangeShapeType="1"/>
            </p:cNvSpPr>
            <p:nvPr/>
          </p:nvSpPr>
          <p:spPr bwMode="auto">
            <a:xfrm>
              <a:off x="1200" y="2832"/>
              <a:ext cx="384" cy="0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19"/>
            <p:cNvSpPr>
              <a:spLocks noChangeShapeType="1"/>
            </p:cNvSpPr>
            <p:nvPr/>
          </p:nvSpPr>
          <p:spPr bwMode="auto">
            <a:xfrm flipH="1">
              <a:off x="1248" y="3120"/>
              <a:ext cx="144" cy="288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20"/>
            <p:cNvSpPr>
              <a:spLocks noChangeShapeType="1"/>
            </p:cNvSpPr>
            <p:nvPr/>
          </p:nvSpPr>
          <p:spPr bwMode="auto">
            <a:xfrm>
              <a:off x="1392" y="3120"/>
              <a:ext cx="144" cy="288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7" name="Group 21"/>
          <p:cNvGrpSpPr>
            <a:grpSpLocks/>
          </p:cNvGrpSpPr>
          <p:nvPr/>
        </p:nvGrpSpPr>
        <p:grpSpPr bwMode="auto">
          <a:xfrm rot="10800000">
            <a:off x="1905000" y="1828800"/>
            <a:ext cx="609600" cy="1295400"/>
            <a:chOff x="1200" y="2592"/>
            <a:chExt cx="384" cy="816"/>
          </a:xfrm>
        </p:grpSpPr>
        <p:sp>
          <p:nvSpPr>
            <p:cNvPr id="38" name="Line 22"/>
            <p:cNvSpPr>
              <a:spLocks noChangeShapeType="1"/>
            </p:cNvSpPr>
            <p:nvPr/>
          </p:nvSpPr>
          <p:spPr bwMode="auto">
            <a:xfrm flipH="1">
              <a:off x="1392" y="2592"/>
              <a:ext cx="0" cy="528"/>
            </a:xfrm>
            <a:prstGeom prst="line">
              <a:avLst/>
            </a:prstGeom>
            <a:noFill/>
            <a:ln w="5715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Line 23"/>
            <p:cNvSpPr>
              <a:spLocks noChangeShapeType="1"/>
            </p:cNvSpPr>
            <p:nvPr/>
          </p:nvSpPr>
          <p:spPr bwMode="auto">
            <a:xfrm>
              <a:off x="1200" y="2832"/>
              <a:ext cx="384" cy="0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24"/>
            <p:cNvSpPr>
              <a:spLocks noChangeShapeType="1"/>
            </p:cNvSpPr>
            <p:nvPr/>
          </p:nvSpPr>
          <p:spPr bwMode="auto">
            <a:xfrm flipH="1">
              <a:off x="1248" y="3120"/>
              <a:ext cx="144" cy="288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Line 25"/>
            <p:cNvSpPr>
              <a:spLocks noChangeShapeType="1"/>
            </p:cNvSpPr>
            <p:nvPr/>
          </p:nvSpPr>
          <p:spPr bwMode="auto">
            <a:xfrm>
              <a:off x="1392" y="3120"/>
              <a:ext cx="144" cy="288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2" name="Group 67"/>
          <p:cNvGrpSpPr>
            <a:grpSpLocks/>
          </p:cNvGrpSpPr>
          <p:nvPr/>
        </p:nvGrpSpPr>
        <p:grpSpPr bwMode="auto">
          <a:xfrm>
            <a:off x="6781800" y="2895600"/>
            <a:ext cx="1143000" cy="1219200"/>
            <a:chOff x="4272" y="1824"/>
            <a:chExt cx="720" cy="768"/>
          </a:xfrm>
        </p:grpSpPr>
        <p:sp>
          <p:nvSpPr>
            <p:cNvPr id="43" name="Oval 32"/>
            <p:cNvSpPr>
              <a:spLocks noChangeArrowheads="1"/>
            </p:cNvSpPr>
            <p:nvPr/>
          </p:nvSpPr>
          <p:spPr bwMode="auto">
            <a:xfrm>
              <a:off x="4320" y="1824"/>
              <a:ext cx="672" cy="624"/>
            </a:xfrm>
            <a:prstGeom prst="ellipse">
              <a:avLst/>
            </a:prstGeom>
            <a:solidFill>
              <a:schemeClr val="hlink"/>
            </a:solidFill>
            <a:ln w="28575" cap="sq">
              <a:solidFill>
                <a:schemeClr val="bg2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>
                  <a:solidFill>
                    <a:srgbClr val="FFFFFF"/>
                  </a:solidFill>
                </a:rPr>
                <a:t>Pope</a:t>
              </a:r>
            </a:p>
          </p:txBody>
        </p:sp>
        <p:sp>
          <p:nvSpPr>
            <p:cNvPr id="44" name="Line 33"/>
            <p:cNvSpPr>
              <a:spLocks noChangeShapeType="1"/>
            </p:cNvSpPr>
            <p:nvPr/>
          </p:nvSpPr>
          <p:spPr bwMode="auto">
            <a:xfrm flipV="1">
              <a:off x="4272" y="2352"/>
              <a:ext cx="240" cy="240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5" name="Group 66"/>
          <p:cNvGrpSpPr>
            <a:grpSpLocks/>
          </p:cNvGrpSpPr>
          <p:nvPr/>
        </p:nvGrpSpPr>
        <p:grpSpPr bwMode="auto">
          <a:xfrm>
            <a:off x="5638800" y="2895600"/>
            <a:ext cx="1447800" cy="2514600"/>
            <a:chOff x="3552" y="1824"/>
            <a:chExt cx="912" cy="1584"/>
          </a:xfrm>
        </p:grpSpPr>
        <p:grpSp>
          <p:nvGrpSpPr>
            <p:cNvPr id="46" name="Group 45"/>
            <p:cNvGrpSpPr>
              <a:grpSpLocks/>
            </p:cNvGrpSpPr>
            <p:nvPr/>
          </p:nvGrpSpPr>
          <p:grpSpPr bwMode="auto">
            <a:xfrm>
              <a:off x="4080" y="2592"/>
              <a:ext cx="384" cy="816"/>
              <a:chOff x="1200" y="2592"/>
              <a:chExt cx="384" cy="816"/>
            </a:xfrm>
          </p:grpSpPr>
          <p:sp>
            <p:nvSpPr>
              <p:cNvPr id="49" name="Line 27"/>
              <p:cNvSpPr>
                <a:spLocks noChangeShapeType="1"/>
              </p:cNvSpPr>
              <p:nvPr/>
            </p:nvSpPr>
            <p:spPr bwMode="auto">
              <a:xfrm flipH="1">
                <a:off x="1392" y="2592"/>
                <a:ext cx="0" cy="528"/>
              </a:xfrm>
              <a:prstGeom prst="line">
                <a:avLst/>
              </a:prstGeom>
              <a:noFill/>
              <a:ln w="57150" cap="sq">
                <a:solidFill>
                  <a:schemeClr val="hlink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Line 28"/>
              <p:cNvSpPr>
                <a:spLocks noChangeShapeType="1"/>
              </p:cNvSpPr>
              <p:nvPr/>
            </p:nvSpPr>
            <p:spPr bwMode="auto">
              <a:xfrm>
                <a:off x="1200" y="2832"/>
                <a:ext cx="384" cy="0"/>
              </a:xfrm>
              <a:prstGeom prst="line">
                <a:avLst/>
              </a:prstGeom>
              <a:noFill/>
              <a:ln w="38100" cap="sq">
                <a:solidFill>
                  <a:schemeClr val="hlink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Line 29"/>
              <p:cNvSpPr>
                <a:spLocks noChangeShapeType="1"/>
              </p:cNvSpPr>
              <p:nvPr/>
            </p:nvSpPr>
            <p:spPr bwMode="auto">
              <a:xfrm flipH="1">
                <a:off x="1248" y="3120"/>
                <a:ext cx="144" cy="288"/>
              </a:xfrm>
              <a:prstGeom prst="line">
                <a:avLst/>
              </a:prstGeom>
              <a:noFill/>
              <a:ln w="38100" cap="sq">
                <a:solidFill>
                  <a:schemeClr val="hlink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Line 30"/>
              <p:cNvSpPr>
                <a:spLocks noChangeShapeType="1"/>
              </p:cNvSpPr>
              <p:nvPr/>
            </p:nvSpPr>
            <p:spPr bwMode="auto">
              <a:xfrm>
                <a:off x="1392" y="3120"/>
                <a:ext cx="144" cy="288"/>
              </a:xfrm>
              <a:prstGeom prst="line">
                <a:avLst/>
              </a:prstGeom>
              <a:noFill/>
              <a:ln w="38100" cap="sq">
                <a:solidFill>
                  <a:schemeClr val="hlink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7" name="Oval 31"/>
            <p:cNvSpPr>
              <a:spLocks noChangeArrowheads="1"/>
            </p:cNvSpPr>
            <p:nvPr/>
          </p:nvSpPr>
          <p:spPr bwMode="auto">
            <a:xfrm>
              <a:off x="3552" y="1824"/>
              <a:ext cx="672" cy="624"/>
            </a:xfrm>
            <a:prstGeom prst="ellipse">
              <a:avLst/>
            </a:prstGeom>
            <a:solidFill>
              <a:schemeClr val="hlink"/>
            </a:solidFill>
            <a:ln w="28575" cap="sq">
              <a:solidFill>
                <a:schemeClr val="bg2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>
                  <a:solidFill>
                    <a:srgbClr val="FFFFFF"/>
                  </a:solidFill>
                </a:rPr>
                <a:t>Christ</a:t>
              </a:r>
            </a:p>
          </p:txBody>
        </p:sp>
        <p:sp>
          <p:nvSpPr>
            <p:cNvPr id="48" name="Line 34"/>
            <p:cNvSpPr>
              <a:spLocks noChangeShapeType="1"/>
            </p:cNvSpPr>
            <p:nvPr/>
          </p:nvSpPr>
          <p:spPr bwMode="auto">
            <a:xfrm flipH="1" flipV="1">
              <a:off x="4032" y="2352"/>
              <a:ext cx="240" cy="240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3" name="Text Box 38"/>
          <p:cNvSpPr txBox="1">
            <a:spLocks noChangeArrowheads="1"/>
          </p:cNvSpPr>
          <p:nvPr/>
        </p:nvSpPr>
        <p:spPr bwMode="auto">
          <a:xfrm>
            <a:off x="495300" y="5410200"/>
            <a:ext cx="3429000" cy="641350"/>
          </a:xfrm>
          <a:prstGeom prst="rect">
            <a:avLst/>
          </a:prstGeom>
          <a:solidFill>
            <a:schemeClr val="hlink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itannic Bold"/>
                <a:cs typeface="Britannic Bold"/>
              </a:rPr>
              <a:t>Denominational</a:t>
            </a:r>
          </a:p>
        </p:txBody>
      </p:sp>
      <p:sp>
        <p:nvSpPr>
          <p:cNvPr id="54" name="Text Box 39"/>
          <p:cNvSpPr txBox="1">
            <a:spLocks noChangeArrowheads="1"/>
          </p:cNvSpPr>
          <p:nvPr/>
        </p:nvSpPr>
        <p:spPr bwMode="auto">
          <a:xfrm>
            <a:off x="5257800" y="5410200"/>
            <a:ext cx="3048000" cy="646331"/>
          </a:xfrm>
          <a:prstGeom prst="rect">
            <a:avLst/>
          </a:prstGeom>
          <a:solidFill>
            <a:schemeClr val="hlink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itannic Bold"/>
                <a:cs typeface="Britannic Bold"/>
              </a:rPr>
              <a:t>Catholic</a:t>
            </a:r>
          </a:p>
        </p:txBody>
      </p:sp>
      <p:sp>
        <p:nvSpPr>
          <p:cNvPr id="55" name="Text Box 41"/>
          <p:cNvSpPr txBox="1">
            <a:spLocks noChangeArrowheads="1"/>
          </p:cNvSpPr>
          <p:nvPr/>
        </p:nvSpPr>
        <p:spPr bwMode="auto">
          <a:xfrm>
            <a:off x="0" y="2133600"/>
            <a:ext cx="388620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/>
              <a:t>Many </a:t>
            </a:r>
            <a:r>
              <a:rPr lang="en-US" sz="2800" b="1" dirty="0" smtClean="0"/>
              <a:t>Bodies  One </a:t>
            </a:r>
            <a:r>
              <a:rPr lang="en-US" sz="2800" b="1" dirty="0"/>
              <a:t>Head</a:t>
            </a:r>
          </a:p>
        </p:txBody>
      </p:sp>
      <p:sp>
        <p:nvSpPr>
          <p:cNvPr id="56" name="Text Box 42"/>
          <p:cNvSpPr txBox="1">
            <a:spLocks noChangeArrowheads="1"/>
          </p:cNvSpPr>
          <p:nvPr/>
        </p:nvSpPr>
        <p:spPr bwMode="auto">
          <a:xfrm>
            <a:off x="4953000" y="2209800"/>
            <a:ext cx="396240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One Body – Two Heads</a:t>
            </a:r>
          </a:p>
        </p:txBody>
      </p:sp>
      <p:grpSp>
        <p:nvGrpSpPr>
          <p:cNvPr id="57" name="Group 45"/>
          <p:cNvGrpSpPr>
            <a:grpSpLocks/>
          </p:cNvGrpSpPr>
          <p:nvPr/>
        </p:nvGrpSpPr>
        <p:grpSpPr bwMode="auto">
          <a:xfrm rot="-24654745">
            <a:off x="2624137" y="3776663"/>
            <a:ext cx="466725" cy="990600"/>
            <a:chOff x="1200" y="2592"/>
            <a:chExt cx="384" cy="816"/>
          </a:xfrm>
        </p:grpSpPr>
        <p:sp>
          <p:nvSpPr>
            <p:cNvPr id="58" name="Line 46"/>
            <p:cNvSpPr>
              <a:spLocks noChangeShapeType="1"/>
            </p:cNvSpPr>
            <p:nvPr/>
          </p:nvSpPr>
          <p:spPr bwMode="auto">
            <a:xfrm flipH="1">
              <a:off x="1392" y="2592"/>
              <a:ext cx="0" cy="528"/>
            </a:xfrm>
            <a:prstGeom prst="line">
              <a:avLst/>
            </a:prstGeom>
            <a:noFill/>
            <a:ln w="5715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Line 47"/>
            <p:cNvSpPr>
              <a:spLocks noChangeShapeType="1"/>
            </p:cNvSpPr>
            <p:nvPr/>
          </p:nvSpPr>
          <p:spPr bwMode="auto">
            <a:xfrm>
              <a:off x="1200" y="2832"/>
              <a:ext cx="384" cy="0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Line 48"/>
            <p:cNvSpPr>
              <a:spLocks noChangeShapeType="1"/>
            </p:cNvSpPr>
            <p:nvPr/>
          </p:nvSpPr>
          <p:spPr bwMode="auto">
            <a:xfrm flipH="1">
              <a:off x="1248" y="3120"/>
              <a:ext cx="144" cy="288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Line 49"/>
            <p:cNvSpPr>
              <a:spLocks noChangeShapeType="1"/>
            </p:cNvSpPr>
            <p:nvPr/>
          </p:nvSpPr>
          <p:spPr bwMode="auto">
            <a:xfrm>
              <a:off x="1392" y="3120"/>
              <a:ext cx="144" cy="288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2" name="Group 50"/>
          <p:cNvGrpSpPr>
            <a:grpSpLocks/>
          </p:cNvGrpSpPr>
          <p:nvPr/>
        </p:nvGrpSpPr>
        <p:grpSpPr bwMode="auto">
          <a:xfrm rot="-40744600">
            <a:off x="1295400" y="3810000"/>
            <a:ext cx="466725" cy="990600"/>
            <a:chOff x="1200" y="2592"/>
            <a:chExt cx="384" cy="816"/>
          </a:xfrm>
        </p:grpSpPr>
        <p:sp>
          <p:nvSpPr>
            <p:cNvPr id="63" name="Line 51"/>
            <p:cNvSpPr>
              <a:spLocks noChangeShapeType="1"/>
            </p:cNvSpPr>
            <p:nvPr/>
          </p:nvSpPr>
          <p:spPr bwMode="auto">
            <a:xfrm flipH="1">
              <a:off x="1392" y="2592"/>
              <a:ext cx="0" cy="528"/>
            </a:xfrm>
            <a:prstGeom prst="line">
              <a:avLst/>
            </a:prstGeom>
            <a:noFill/>
            <a:ln w="5715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Line 52"/>
            <p:cNvSpPr>
              <a:spLocks noChangeShapeType="1"/>
            </p:cNvSpPr>
            <p:nvPr/>
          </p:nvSpPr>
          <p:spPr bwMode="auto">
            <a:xfrm>
              <a:off x="1200" y="2832"/>
              <a:ext cx="384" cy="0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Line 53"/>
            <p:cNvSpPr>
              <a:spLocks noChangeShapeType="1"/>
            </p:cNvSpPr>
            <p:nvPr/>
          </p:nvSpPr>
          <p:spPr bwMode="auto">
            <a:xfrm flipH="1">
              <a:off x="1248" y="3120"/>
              <a:ext cx="144" cy="288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Line 54"/>
            <p:cNvSpPr>
              <a:spLocks noChangeShapeType="1"/>
            </p:cNvSpPr>
            <p:nvPr/>
          </p:nvSpPr>
          <p:spPr bwMode="auto">
            <a:xfrm>
              <a:off x="1392" y="3120"/>
              <a:ext cx="144" cy="288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7" name="Group 55"/>
          <p:cNvGrpSpPr>
            <a:grpSpLocks/>
          </p:cNvGrpSpPr>
          <p:nvPr/>
        </p:nvGrpSpPr>
        <p:grpSpPr bwMode="auto">
          <a:xfrm rot="-29564626">
            <a:off x="2632869" y="2629694"/>
            <a:ext cx="360363" cy="765175"/>
            <a:chOff x="1200" y="2592"/>
            <a:chExt cx="384" cy="816"/>
          </a:xfrm>
        </p:grpSpPr>
        <p:sp>
          <p:nvSpPr>
            <p:cNvPr id="68" name="Line 56"/>
            <p:cNvSpPr>
              <a:spLocks noChangeShapeType="1"/>
            </p:cNvSpPr>
            <p:nvPr/>
          </p:nvSpPr>
          <p:spPr bwMode="auto">
            <a:xfrm flipH="1">
              <a:off x="1392" y="2592"/>
              <a:ext cx="0" cy="528"/>
            </a:xfrm>
            <a:prstGeom prst="line">
              <a:avLst/>
            </a:prstGeom>
            <a:noFill/>
            <a:ln w="5715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Line 57"/>
            <p:cNvSpPr>
              <a:spLocks noChangeShapeType="1"/>
            </p:cNvSpPr>
            <p:nvPr/>
          </p:nvSpPr>
          <p:spPr bwMode="auto">
            <a:xfrm>
              <a:off x="1200" y="2832"/>
              <a:ext cx="384" cy="0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Line 58"/>
            <p:cNvSpPr>
              <a:spLocks noChangeShapeType="1"/>
            </p:cNvSpPr>
            <p:nvPr/>
          </p:nvSpPr>
          <p:spPr bwMode="auto">
            <a:xfrm flipH="1">
              <a:off x="1248" y="3120"/>
              <a:ext cx="144" cy="288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Line 59"/>
            <p:cNvSpPr>
              <a:spLocks noChangeShapeType="1"/>
            </p:cNvSpPr>
            <p:nvPr/>
          </p:nvSpPr>
          <p:spPr bwMode="auto">
            <a:xfrm>
              <a:off x="1392" y="3120"/>
              <a:ext cx="144" cy="288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2" name="Group 60"/>
          <p:cNvGrpSpPr>
            <a:grpSpLocks/>
          </p:cNvGrpSpPr>
          <p:nvPr/>
        </p:nvGrpSpPr>
        <p:grpSpPr bwMode="auto">
          <a:xfrm rot="-13261748">
            <a:off x="1371600" y="2667000"/>
            <a:ext cx="360363" cy="765175"/>
            <a:chOff x="1200" y="2592"/>
            <a:chExt cx="384" cy="816"/>
          </a:xfrm>
        </p:grpSpPr>
        <p:sp>
          <p:nvSpPr>
            <p:cNvPr id="73" name="Line 61"/>
            <p:cNvSpPr>
              <a:spLocks noChangeShapeType="1"/>
            </p:cNvSpPr>
            <p:nvPr/>
          </p:nvSpPr>
          <p:spPr bwMode="auto">
            <a:xfrm flipH="1">
              <a:off x="1392" y="2592"/>
              <a:ext cx="0" cy="528"/>
            </a:xfrm>
            <a:prstGeom prst="line">
              <a:avLst/>
            </a:prstGeom>
            <a:noFill/>
            <a:ln w="5715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Line 62"/>
            <p:cNvSpPr>
              <a:spLocks noChangeShapeType="1"/>
            </p:cNvSpPr>
            <p:nvPr/>
          </p:nvSpPr>
          <p:spPr bwMode="auto">
            <a:xfrm>
              <a:off x="1200" y="2832"/>
              <a:ext cx="384" cy="0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Line 63"/>
            <p:cNvSpPr>
              <a:spLocks noChangeShapeType="1"/>
            </p:cNvSpPr>
            <p:nvPr/>
          </p:nvSpPr>
          <p:spPr bwMode="auto">
            <a:xfrm flipH="1">
              <a:off x="1248" y="3120"/>
              <a:ext cx="144" cy="288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Line 64"/>
            <p:cNvSpPr>
              <a:spLocks noChangeShapeType="1"/>
            </p:cNvSpPr>
            <p:nvPr/>
          </p:nvSpPr>
          <p:spPr bwMode="auto">
            <a:xfrm>
              <a:off x="1392" y="3120"/>
              <a:ext cx="144" cy="288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000"/>
                            </p:stCondLst>
                            <p:childTnLst>
                              <p:par>
                                <p:cTn id="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53" grpId="0" animBg="1"/>
      <p:bldP spid="54" grpId="0" animBg="1"/>
      <p:bldP spid="55" grpId="0"/>
      <p:bldP spid="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>
                <a:latin typeface="Britannic Bold"/>
                <a:cs typeface="Britannic Bold"/>
              </a:rPr>
              <a:t>What Denominationalism Can Never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 b="1" dirty="0" smtClean="0"/>
              <a:t>Rightfully claim to help people become saved</a:t>
            </a:r>
          </a:p>
          <a:p>
            <a:r>
              <a:rPr lang="en-US" dirty="0" smtClean="0"/>
              <a:t>Denominations are active, influence many people, and raise large sums of money.</a:t>
            </a:r>
          </a:p>
          <a:p>
            <a:r>
              <a:rPr lang="en-US" dirty="0" smtClean="0"/>
              <a:t>Jesus wants his people to be:</a:t>
            </a:r>
          </a:p>
          <a:p>
            <a:pPr lvl="1"/>
            <a:r>
              <a:rPr lang="en-US" dirty="0" smtClean="0"/>
              <a:t>Active (Tit. 2:14)</a:t>
            </a:r>
          </a:p>
          <a:p>
            <a:pPr lvl="1"/>
            <a:r>
              <a:rPr lang="en-US" dirty="0" smtClean="0"/>
              <a:t>Influential (Matt. 5:16)</a:t>
            </a:r>
          </a:p>
          <a:p>
            <a:pPr lvl="1"/>
            <a:r>
              <a:rPr lang="en-US" dirty="0" smtClean="0"/>
              <a:t>Benevolent (2 Cor. 9:6-7)</a:t>
            </a:r>
          </a:p>
          <a:p>
            <a:r>
              <a:rPr lang="en-US" dirty="0" smtClean="0"/>
              <a:t>This isn’t what saves people!</a:t>
            </a:r>
          </a:p>
          <a:p>
            <a:r>
              <a:rPr lang="en-US" dirty="0" smtClean="0"/>
              <a:t>This isn’t evidence that people are saved!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600" dirty="0" smtClean="0">
                <a:latin typeface="Britannic Bold"/>
                <a:cs typeface="Britannic Bold"/>
              </a:rPr>
              <a:t>Denominationalism Cannot Help People Become Saved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Truth sets men free from sin (Jn. 8:32).</a:t>
            </a:r>
          </a:p>
          <a:p>
            <a:r>
              <a:rPr lang="en-US" dirty="0" smtClean="0"/>
              <a:t>Commandments of men turn people from the truth &amp; make worship vain (Tit. </a:t>
            </a:r>
            <a:r>
              <a:rPr lang="en-US" dirty="0"/>
              <a:t>1</a:t>
            </a:r>
            <a:r>
              <a:rPr lang="en-US" dirty="0" smtClean="0"/>
              <a:t>:14; Mt. 15:9).</a:t>
            </a:r>
          </a:p>
          <a:p>
            <a:r>
              <a:rPr lang="en-US" dirty="0" smtClean="0"/>
              <a:t>Truth teaches: Believe in Jesus as God’s Son, Repent of sins, Confess faith in Christ, and be Baptized for the remission of sins (Mk. 16:16; Lk. 13:3; Rom. 10:10; Acts 2:38).</a:t>
            </a:r>
          </a:p>
          <a:p>
            <a:r>
              <a:rPr lang="en-US" dirty="0" smtClean="0"/>
              <a:t>Denominations teach: Say Sinner’s Prayer and join the church of your choice.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943600" y="5910590"/>
            <a:ext cx="17861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SCRIPTURE</a:t>
            </a:r>
            <a:endParaRPr lang="en-US" sz="2800" dirty="0"/>
          </a:p>
        </p:txBody>
      </p:sp>
      <p:sp>
        <p:nvSpPr>
          <p:cNvPr id="5" name="&quot;No&quot; Symbol 4"/>
          <p:cNvSpPr/>
          <p:nvPr/>
        </p:nvSpPr>
        <p:spPr>
          <a:xfrm>
            <a:off x="6341358" y="5791200"/>
            <a:ext cx="990600" cy="762000"/>
          </a:xfrm>
          <a:prstGeom prst="noSmoking">
            <a:avLst>
              <a:gd name="adj" fmla="val 9395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614</Words>
  <Application>Microsoft Macintosh PowerPoint</Application>
  <PresentationFormat>On-screen Show (4:3)</PresentationFormat>
  <Paragraphs>75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Denominationalism</vt:lpstr>
      <vt:lpstr>What Denominationalism Can Never Do</vt:lpstr>
      <vt:lpstr>What Denominationalism Can Never Do</vt:lpstr>
      <vt:lpstr>What Denominationalism Can Never Do</vt:lpstr>
      <vt:lpstr>Bible Picture of Christ’s Body</vt:lpstr>
      <vt:lpstr>Denominational Picture of Christ’s Body</vt:lpstr>
      <vt:lpstr>What Denominationalism Can Never Do</vt:lpstr>
      <vt:lpstr>Denominationalism Cannot Help People Become Saved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Denominationalism</dc:title>
  <dc:creator>Andrew Alexander</dc:creator>
  <cp:lastModifiedBy>Andrew Alexander</cp:lastModifiedBy>
  <cp:revision>26</cp:revision>
  <dcterms:created xsi:type="dcterms:W3CDTF">2009-01-24T15:27:24Z</dcterms:created>
  <dcterms:modified xsi:type="dcterms:W3CDTF">2009-01-24T22:26:37Z</dcterms:modified>
</cp:coreProperties>
</file>