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 horzBarState="maximized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7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heme" Target="theme/theme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710F4C3B-12BB-4EC8-A596-2037BFBCFD5E}" type="datetime1">
              <a:rPr lang="en-US" smtClean="0"/>
              <a:pPr/>
              <a:t>5/17/09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CD8CFD7C-5133-4F31-B8DD-48811D9CC4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D170-F31E-C443-90C3-4F0266856FC5}" type="datetimeFigureOut">
              <a:rPr lang="en-US" smtClean="0"/>
              <a:pPr/>
              <a:t>5/17/09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79D-1A34-714C-AFB4-53BC1283B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3D94D170-F31E-C443-90C3-4F0266856FC5}" type="datetimeFigureOut">
              <a:rPr lang="en-US" smtClean="0"/>
              <a:pPr/>
              <a:t>5/17/09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99879D-1A34-714C-AFB4-53BC1283B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D170-F31E-C443-90C3-4F0266856FC5}" type="datetimeFigureOut">
              <a:rPr lang="en-US" smtClean="0"/>
              <a:pPr/>
              <a:t>5/17/09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79D-1A34-714C-AFB4-53BC1283B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A7FD2D-5A5F-45B1-82F9-83DDE5E26DCD}" type="datetime1">
              <a:rPr lang="en-US" smtClean="0"/>
              <a:pPr/>
              <a:t>5/17/09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CD8CFD7C-5133-4F31-B8DD-48811D9CC4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D170-F31E-C443-90C3-4F0266856FC5}" type="datetimeFigureOut">
              <a:rPr lang="en-US" smtClean="0"/>
              <a:pPr/>
              <a:t>5/17/09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79D-1A34-714C-AFB4-53BC1283B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D170-F31E-C443-90C3-4F0266856FC5}" type="datetimeFigureOut">
              <a:rPr lang="en-US" smtClean="0"/>
              <a:pPr/>
              <a:t>5/17/09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79D-1A34-714C-AFB4-53BC1283B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D170-F31E-C443-90C3-4F0266856FC5}" type="datetimeFigureOut">
              <a:rPr lang="en-US" smtClean="0"/>
              <a:pPr/>
              <a:t>5/17/09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79D-1A34-714C-AFB4-53BC1283B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D94D170-F31E-C443-90C3-4F0266856FC5}" type="datetimeFigureOut">
              <a:rPr lang="en-US" smtClean="0"/>
              <a:pPr/>
              <a:t>5/17/09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79D-1A34-714C-AFB4-53BC1283B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D170-F31E-C443-90C3-4F0266856FC5}" type="datetimeFigureOut">
              <a:rPr lang="en-US" smtClean="0"/>
              <a:pPr/>
              <a:t>5/17/09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79D-1A34-714C-AFB4-53BC1283B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D170-F31E-C443-90C3-4F0266856FC5}" type="datetimeFigureOut">
              <a:rPr lang="en-US" smtClean="0"/>
              <a:pPr/>
              <a:t>5/17/09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79D-1A34-714C-AFB4-53BC1283B3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fld id="{3D94D170-F31E-C443-90C3-4F0266856FC5}" type="datetimeFigureOut">
              <a:rPr lang="en-US" smtClean="0"/>
              <a:pPr/>
              <a:t>5/17/09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fld id="{1399879D-1A34-714C-AFB4-53BC1283B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Do You Think of Christ?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4442" y="3775552"/>
            <a:ext cx="5332358" cy="1710848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>
                <a:solidFill>
                  <a:schemeClr val="bg1"/>
                </a:solidFill>
              </a:rPr>
              <a:t>While the Pharisees were gathered together, Jesus asked them, saying, “What do you think about the Christ? Whose Son is He?”  (Matt. 22:41-42).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From World’s Viewpoint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Son of a carpenter</a:t>
            </a:r>
          </a:p>
          <a:p>
            <a:r>
              <a:rPr lang="en-US" dirty="0" smtClean="0"/>
              <a:t>Itinerant preacher</a:t>
            </a:r>
          </a:p>
          <a:p>
            <a:r>
              <a:rPr lang="en-US" dirty="0" smtClean="0"/>
              <a:t>Came from obscure village with a poor  reputation (Jn. 1:46)</a:t>
            </a:r>
          </a:p>
          <a:p>
            <a:r>
              <a:rPr lang="en-US" dirty="0" smtClean="0"/>
              <a:t>Never accumulated any material goods (Lk. 9:58)</a:t>
            </a:r>
          </a:p>
          <a:p>
            <a:r>
              <a:rPr lang="en-US" dirty="0" smtClean="0"/>
              <a:t>Lived 33 years with only 3 of those in public eye</a:t>
            </a:r>
          </a:p>
          <a:p>
            <a:r>
              <a:rPr lang="en-US" dirty="0" smtClean="0"/>
              <a:t>Never wrote anything himself</a:t>
            </a:r>
          </a:p>
          <a:p>
            <a:r>
              <a:rPr lang="en-US" dirty="0" smtClean="0"/>
              <a:t>Crucified: capital punishment, humiliating death</a:t>
            </a:r>
          </a:p>
          <a:p>
            <a:r>
              <a:rPr lang="en-US" dirty="0" smtClean="0"/>
              <a:t>What impact would one expect from such a background?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Views of Christ in His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543800" cy="4846320"/>
          </a:xfrm>
        </p:spPr>
        <p:txBody>
          <a:bodyPr>
            <a:normAutofit/>
          </a:bodyPr>
          <a:lstStyle/>
          <a:p>
            <a:pPr>
              <a:lnSpc>
                <a:spcPts val="3720"/>
              </a:lnSpc>
            </a:pPr>
            <a:r>
              <a:rPr lang="en-US" dirty="0" smtClean="0"/>
              <a:t>Healer (Mk. 1:32-34)</a:t>
            </a:r>
          </a:p>
          <a:p>
            <a:pPr>
              <a:lnSpc>
                <a:spcPts val="3720"/>
              </a:lnSpc>
            </a:pPr>
            <a:r>
              <a:rPr lang="en-US" dirty="0" smtClean="0"/>
              <a:t>An ordinary guy (Mk. 6:3)</a:t>
            </a:r>
          </a:p>
          <a:p>
            <a:pPr>
              <a:lnSpc>
                <a:spcPts val="3720"/>
              </a:lnSpc>
            </a:pPr>
            <a:r>
              <a:rPr lang="en-US" dirty="0" smtClean="0"/>
              <a:t>Rebel &amp; Blasphemer (Lk. 6:1-11; Mk. 2:7)</a:t>
            </a:r>
          </a:p>
          <a:p>
            <a:pPr>
              <a:lnSpc>
                <a:spcPts val="3720"/>
              </a:lnSpc>
            </a:pPr>
            <a:r>
              <a:rPr lang="en-US" dirty="0" smtClean="0"/>
              <a:t>Sinner (Jn. 9:24)</a:t>
            </a:r>
          </a:p>
          <a:p>
            <a:pPr>
              <a:lnSpc>
                <a:spcPts val="3720"/>
              </a:lnSpc>
            </a:pPr>
            <a:r>
              <a:rPr lang="en-US" dirty="0" smtClean="0"/>
              <a:t>John the Baptist, Jeremiah, Elijah… (Mt. 16:14)</a:t>
            </a:r>
          </a:p>
          <a:p>
            <a:pPr>
              <a:lnSpc>
                <a:spcPts val="3720"/>
              </a:lnSpc>
            </a:pPr>
            <a:r>
              <a:rPr lang="en-US" dirty="0" smtClean="0"/>
              <a:t>An innocent man (Jn. 18:38; 19:5)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True Views of Christ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4320"/>
              </a:lnSpc>
            </a:pPr>
            <a:r>
              <a:rPr lang="en-US" dirty="0" smtClean="0"/>
              <a:t>A Great Teacher (Mk. 1:22; Matt. 5-7)</a:t>
            </a:r>
          </a:p>
          <a:p>
            <a:pPr>
              <a:lnSpc>
                <a:spcPts val="4320"/>
              </a:lnSpc>
            </a:pPr>
            <a:r>
              <a:rPr lang="en-US" dirty="0" smtClean="0"/>
              <a:t>A Teacher from God (Jn. 3:2)</a:t>
            </a:r>
          </a:p>
          <a:p>
            <a:pPr>
              <a:lnSpc>
                <a:spcPts val="4320"/>
              </a:lnSpc>
            </a:pPr>
            <a:r>
              <a:rPr lang="en-US" dirty="0" smtClean="0"/>
              <a:t>The Son of God (Matt. 16:16)</a:t>
            </a:r>
          </a:p>
          <a:p>
            <a:pPr>
              <a:lnSpc>
                <a:spcPts val="4320"/>
              </a:lnSpc>
            </a:pPr>
            <a:r>
              <a:rPr lang="en-US" dirty="0" smtClean="0"/>
              <a:t>The King of kings, Lord of lords (1 Tim. 6:15)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Since Christ is the Son of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48600" cy="4876800"/>
          </a:xfrm>
        </p:spPr>
        <p:txBody>
          <a:bodyPr>
            <a:normAutofit/>
          </a:bodyPr>
          <a:lstStyle/>
          <a:p>
            <a:pPr>
              <a:lnSpc>
                <a:spcPts val="4160"/>
              </a:lnSpc>
            </a:pPr>
            <a:r>
              <a:rPr lang="en-US" sz="2800" dirty="0" smtClean="0"/>
              <a:t>He gives the Conditions of Pardon</a:t>
            </a:r>
          </a:p>
          <a:p>
            <a:pPr lvl="1">
              <a:lnSpc>
                <a:spcPts val="416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Faith (Jn. 8:24; 3:16; Mk. 16:16)</a:t>
            </a:r>
          </a:p>
          <a:p>
            <a:pPr lvl="1">
              <a:lnSpc>
                <a:spcPts val="416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Confession (Matt. 10:32; Acts 8:37; Rom. 10:9-10)</a:t>
            </a:r>
          </a:p>
          <a:p>
            <a:pPr lvl="1">
              <a:lnSpc>
                <a:spcPts val="416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Repentance (Lk. 13:3; Acts 2:38; 17:30-31)</a:t>
            </a:r>
          </a:p>
          <a:p>
            <a:pPr lvl="1">
              <a:lnSpc>
                <a:spcPts val="416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Baptism (Mk. 16:16; Acts 2:38; 22:16)</a:t>
            </a:r>
          </a:p>
          <a:p>
            <a:pPr lvl="1">
              <a:lnSpc>
                <a:spcPts val="416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Since Christ is the Son of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>
              <a:lnSpc>
                <a:spcPts val="3860"/>
              </a:lnSpc>
            </a:pPr>
            <a:r>
              <a:rPr lang="en-US" sz="2800" dirty="0" smtClean="0"/>
              <a:t>He Determines Acceptable Worship</a:t>
            </a:r>
          </a:p>
          <a:p>
            <a:pPr lvl="1">
              <a:lnSpc>
                <a:spcPts val="38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In Spirit and In Truth (Jn. 4:24)</a:t>
            </a:r>
          </a:p>
          <a:p>
            <a:pPr lvl="1">
              <a:lnSpc>
                <a:spcPts val="38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Prayer (Acts 2:42; 1 Cor. 14:15)</a:t>
            </a:r>
          </a:p>
          <a:p>
            <a:pPr lvl="1">
              <a:lnSpc>
                <a:spcPts val="38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Singing (Acts 2:42; 1 Cor. 14:15; Eph. 5:19)</a:t>
            </a:r>
          </a:p>
          <a:p>
            <a:pPr lvl="1">
              <a:lnSpc>
                <a:spcPts val="38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Giving (Acts 2:42; 1 Cor. 16:1-2; 2 Cor. </a:t>
            </a:r>
            <a:r>
              <a:rPr lang="en-US" sz="2400" dirty="0">
                <a:solidFill>
                  <a:srgbClr val="000000"/>
                </a:solidFill>
              </a:rPr>
              <a:t>9</a:t>
            </a:r>
            <a:r>
              <a:rPr lang="en-US" sz="2400" dirty="0" smtClean="0">
                <a:solidFill>
                  <a:srgbClr val="000000"/>
                </a:solidFill>
              </a:rPr>
              <a:t>:7)</a:t>
            </a:r>
          </a:p>
          <a:p>
            <a:pPr lvl="1">
              <a:lnSpc>
                <a:spcPts val="38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Preaching Gospel (Acts 2:42; 20:7)</a:t>
            </a:r>
          </a:p>
          <a:p>
            <a:pPr lvl="1">
              <a:lnSpc>
                <a:spcPts val="38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Lord’s Supper (Matt. 26:26-29; 1 Cor. 11:23-29)</a:t>
            </a:r>
          </a:p>
          <a:p>
            <a:pPr lvl="1">
              <a:lnSpc>
                <a:spcPts val="386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Since Christ is the Son of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72400" cy="4876800"/>
          </a:xfrm>
        </p:spPr>
        <p:txBody>
          <a:bodyPr>
            <a:normAutofit/>
          </a:bodyPr>
          <a:lstStyle/>
          <a:p>
            <a:pPr>
              <a:lnSpc>
                <a:spcPts val="3560"/>
              </a:lnSpc>
            </a:pPr>
            <a:r>
              <a:rPr lang="en-US" sz="2800" dirty="0" smtClean="0"/>
              <a:t>He Determines the Work of His Church</a:t>
            </a:r>
          </a:p>
          <a:p>
            <a:pPr lvl="1">
              <a:lnSpc>
                <a:spcPts val="35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Preaching Gospel (1 Tim. 3:15)</a:t>
            </a:r>
          </a:p>
          <a:p>
            <a:pPr lvl="1">
              <a:lnSpc>
                <a:spcPts val="35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Care of Needy Saints (Acts 6:1-6)</a:t>
            </a:r>
          </a:p>
          <a:p>
            <a:pPr lvl="1">
              <a:lnSpc>
                <a:spcPts val="35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Edify Itself (Eph. 4:12; 1 Cor. 14:26)</a:t>
            </a:r>
          </a:p>
          <a:p>
            <a:pPr>
              <a:lnSpc>
                <a:spcPts val="3560"/>
              </a:lnSpc>
            </a:pPr>
            <a:r>
              <a:rPr lang="en-US" sz="2800" dirty="0" smtClean="0"/>
              <a:t>Work of the church is not:</a:t>
            </a:r>
          </a:p>
          <a:p>
            <a:pPr lvl="1">
              <a:lnSpc>
                <a:spcPts val="35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Entertainment and recreation (Rom. 1:16)</a:t>
            </a:r>
          </a:p>
          <a:p>
            <a:pPr lvl="1">
              <a:lnSpc>
                <a:spcPts val="35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Care of those in the world</a:t>
            </a:r>
          </a:p>
          <a:p>
            <a:pPr lvl="1">
              <a:lnSpc>
                <a:spcPts val="35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Secular education of the members</a:t>
            </a:r>
          </a:p>
          <a:p>
            <a:pPr>
              <a:lnSpc>
                <a:spcPts val="3560"/>
              </a:lnSpc>
            </a:pPr>
            <a:r>
              <a:rPr lang="en-US" sz="2800" dirty="0" smtClean="0"/>
              <a:t>Drawing Power – The Cross (Jn. 12:32)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Since Christ is the Son of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876800"/>
          </a:xfrm>
        </p:spPr>
        <p:txBody>
          <a:bodyPr>
            <a:normAutofit/>
          </a:bodyPr>
          <a:lstStyle/>
          <a:p>
            <a:pPr>
              <a:lnSpc>
                <a:spcPts val="3760"/>
              </a:lnSpc>
            </a:pPr>
            <a:r>
              <a:rPr lang="en-US" sz="2800" dirty="0" smtClean="0"/>
              <a:t>He Determines the Daily Living of Its Members</a:t>
            </a:r>
          </a:p>
          <a:p>
            <a:pPr lvl="1">
              <a:lnSpc>
                <a:spcPts val="37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Golden Rule (Matt. 7:12)</a:t>
            </a:r>
          </a:p>
          <a:p>
            <a:pPr lvl="1">
              <a:lnSpc>
                <a:spcPts val="37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Speech “with grace, seasoned with salt” (Col. 4:6)</a:t>
            </a:r>
          </a:p>
          <a:p>
            <a:pPr lvl="1">
              <a:lnSpc>
                <a:spcPts val="37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Manner of life (1 Pet. 4:4)</a:t>
            </a:r>
          </a:p>
          <a:p>
            <a:pPr lvl="1">
              <a:lnSpc>
                <a:spcPts val="37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Dress (1 Tim. 2:9-10)</a:t>
            </a:r>
          </a:p>
          <a:p>
            <a:pPr lvl="1">
              <a:lnSpc>
                <a:spcPts val="376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Choice of entertainment (Eph. 5:11; Prov. 4:23-27)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 You Think of Christ?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525963"/>
          </a:xfrm>
        </p:spPr>
        <p:txBody>
          <a:bodyPr>
            <a:normAutofit/>
          </a:bodyPr>
          <a:lstStyle/>
          <a:p>
            <a:pPr>
              <a:lnSpc>
                <a:spcPts val="4340"/>
              </a:lnSpc>
            </a:pPr>
            <a:r>
              <a:rPr lang="en-US" sz="3200" dirty="0" smtClean="0"/>
              <a:t> Son </a:t>
            </a:r>
            <a:r>
              <a:rPr lang="en-US" sz="3200" dirty="0" smtClean="0"/>
              <a:t>of God?</a:t>
            </a:r>
            <a:endParaRPr lang="en-US" sz="3200" dirty="0" smtClean="0"/>
          </a:p>
          <a:p>
            <a:pPr>
              <a:lnSpc>
                <a:spcPts val="4340"/>
              </a:lnSpc>
            </a:pPr>
            <a:r>
              <a:rPr lang="en-US" sz="3200" dirty="0" smtClean="0"/>
              <a:t> Ordinary </a:t>
            </a:r>
            <a:r>
              <a:rPr lang="en-US" sz="3200" dirty="0" smtClean="0"/>
              <a:t>man?</a:t>
            </a:r>
            <a:endParaRPr lang="en-US" sz="3200" dirty="0" smtClean="0"/>
          </a:p>
          <a:p>
            <a:pPr>
              <a:lnSpc>
                <a:spcPts val="4340"/>
              </a:lnSpc>
            </a:pPr>
            <a:r>
              <a:rPr lang="en-US" sz="3200" dirty="0" smtClean="0"/>
              <a:t> Answer </a:t>
            </a:r>
            <a:r>
              <a:rPr lang="en-US" sz="3200" dirty="0" smtClean="0"/>
              <a:t>will affect your life and eternal destiny!</a:t>
            </a:r>
          </a:p>
          <a:p>
            <a:pPr>
              <a:lnSpc>
                <a:spcPts val="4340"/>
              </a:lnSpc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ヒラギノ丸ゴ Pro W4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ヒラギノ丸ゴ Pro W4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Opulent.thmx</Template>
  <TotalTime>901</TotalTime>
  <Words>650</Words>
  <Application>Microsoft Macintosh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What Do You Think of Christ?</vt:lpstr>
      <vt:lpstr>From World’s Viewpoint</vt:lpstr>
      <vt:lpstr>Views of Christ in His Day</vt:lpstr>
      <vt:lpstr>True Views of Christ</vt:lpstr>
      <vt:lpstr>Since Christ is the Son of God</vt:lpstr>
      <vt:lpstr>Since Christ is the Son of God</vt:lpstr>
      <vt:lpstr>Since Christ is the Son of God</vt:lpstr>
      <vt:lpstr>Since Christ is the Son of God</vt:lpstr>
      <vt:lpstr>What Do You Think of Christ?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Think of Christ?</dc:title>
  <dc:creator>Andrew Alexander</dc:creator>
  <cp:lastModifiedBy>Andrew Alexander</cp:lastModifiedBy>
  <cp:revision>8</cp:revision>
  <dcterms:created xsi:type="dcterms:W3CDTF">2009-05-17T11:45:34Z</dcterms:created>
  <dcterms:modified xsi:type="dcterms:W3CDTF">2009-05-17T11:50:10Z</dcterms:modified>
</cp:coreProperties>
</file>