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6FA5D-B039-4AFA-B5C7-3D0F71BC179D}" type="datetimeFigureOut">
              <a:rPr lang="en-US" smtClean="0"/>
              <a:t>6/12/2010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4E535-FF8C-418F-88F9-941D051DF41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25F84-2B73-5047-A5EA-564E2A39EC78}" type="datetimeFigureOut">
              <a:rPr lang="en-US" smtClean="0"/>
              <a:pPr/>
              <a:t>6/12/2010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04202-8272-4444-87AC-F6872B063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584" y="321185"/>
            <a:ext cx="8335620" cy="802958"/>
          </a:xfrm>
          <a:solidFill>
            <a:srgbClr val="00009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rgbClr val="FFFFFF"/>
                </a:solidFill>
                <a:latin typeface="Ayuthaya"/>
                <a:cs typeface="Ayuthaya"/>
              </a:rPr>
              <a:t>What </a:t>
            </a:r>
            <a:r>
              <a:rPr lang="en-US" sz="4000" dirty="0" smtClean="0">
                <a:solidFill>
                  <a:srgbClr val="FFFFFF"/>
                </a:solidFill>
                <a:latin typeface="Ayuthaya"/>
                <a:cs typeface="Ayuthaya"/>
              </a:rPr>
              <a:t>Do You Think About the Christ</a:t>
            </a:r>
            <a:r>
              <a:rPr lang="en-US" sz="4000" dirty="0" smtClean="0">
                <a:solidFill>
                  <a:srgbClr val="FFFFFF"/>
                </a:solidFill>
                <a:latin typeface="Ayuthaya"/>
                <a:cs typeface="Ayuthaya"/>
              </a:rPr>
              <a:t>?</a:t>
            </a:r>
            <a:endParaRPr lang="en-US" sz="4000" dirty="0">
              <a:solidFill>
                <a:srgbClr val="FFFFFF"/>
              </a:solidFill>
              <a:latin typeface="Ayuthaya"/>
              <a:cs typeface="Ayuthay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363" y="1299333"/>
            <a:ext cx="7489493" cy="5372525"/>
          </a:xfrm>
        </p:spPr>
        <p:txBody>
          <a:bodyPr>
            <a:normAutofit/>
          </a:bodyPr>
          <a:lstStyle/>
          <a:p>
            <a:pPr algn="l"/>
            <a:r>
              <a:rPr lang="en-US" u="sng" dirty="0" smtClean="0">
                <a:solidFill>
                  <a:srgbClr val="FF0000"/>
                </a:solidFill>
              </a:rPr>
              <a:t>Matthew 22:41-45</a:t>
            </a:r>
          </a:p>
          <a:p>
            <a:pPr algn="l"/>
            <a:r>
              <a:rPr lang="en-US" sz="2400" baseline="30000" dirty="0" smtClean="0">
                <a:solidFill>
                  <a:schemeClr val="tx1"/>
                </a:solidFill>
              </a:rPr>
              <a:t>41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While the Pharisees were gathered together, Jesus asked them,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baseline="30000" dirty="0" smtClean="0">
                <a:solidFill>
                  <a:schemeClr val="tx1"/>
                </a:solidFill>
              </a:rPr>
              <a:t>42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saying, </a:t>
            </a:r>
            <a:r>
              <a:rPr lang="en-US" sz="2400" u="sng" dirty="0" smtClean="0">
                <a:solidFill>
                  <a:schemeClr val="tx1"/>
                </a:solidFill>
              </a:rPr>
              <a:t>“What do you think about the Christ? </a:t>
            </a:r>
            <a:r>
              <a:rPr lang="en-US" sz="2400" dirty="0" smtClean="0">
                <a:solidFill>
                  <a:schemeClr val="tx1"/>
                </a:solidFill>
              </a:rPr>
              <a:t>Whose Son is He?”  They said to Him, </a:t>
            </a:r>
            <a:r>
              <a:rPr lang="en-US" sz="2400" i="1" dirty="0" smtClean="0">
                <a:solidFill>
                  <a:schemeClr val="tx1"/>
                </a:solidFill>
              </a:rPr>
              <a:t>“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The Son</a:t>
            </a:r>
            <a:r>
              <a:rPr lang="en-US" sz="2400" dirty="0" smtClean="0">
                <a:solidFill>
                  <a:schemeClr val="tx1"/>
                </a:solidFill>
              </a:rPr>
              <a:t> of David.”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baseline="30000" dirty="0" smtClean="0">
                <a:solidFill>
                  <a:schemeClr val="tx1"/>
                </a:solidFill>
              </a:rPr>
              <a:t>43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He said to them, “How then does David in the Spirit call Him </a:t>
            </a:r>
            <a:r>
              <a:rPr lang="en-US" sz="2400" i="1" dirty="0" smtClean="0">
                <a:solidFill>
                  <a:schemeClr val="tx1"/>
                </a:solidFill>
              </a:rPr>
              <a:t>‘Lord,’</a:t>
            </a:r>
            <a:r>
              <a:rPr lang="en-US" sz="2400" dirty="0" smtClean="0">
                <a:solidFill>
                  <a:schemeClr val="tx1"/>
                </a:solidFill>
              </a:rPr>
              <a:t> saying: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       </a:t>
            </a:r>
            <a:r>
              <a:rPr lang="en-US" sz="2400" baseline="30000" dirty="0" smtClean="0">
                <a:solidFill>
                  <a:schemeClr val="tx1"/>
                </a:solidFill>
              </a:rPr>
              <a:t>44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i="1" dirty="0" smtClean="0">
                <a:solidFill>
                  <a:schemeClr val="tx1"/>
                </a:solidFill>
              </a:rPr>
              <a:t>‘The LORD said to my Lord,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      </a:t>
            </a:r>
            <a:r>
              <a:rPr lang="en-US" sz="2400" i="1" dirty="0" smtClean="0">
                <a:solidFill>
                  <a:schemeClr val="tx1"/>
                </a:solidFill>
              </a:rPr>
              <a:t>“Sit at My right hand,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      </a:t>
            </a:r>
            <a:r>
              <a:rPr lang="en-US" sz="2400" i="1" dirty="0" smtClean="0">
                <a:solidFill>
                  <a:schemeClr val="tx1"/>
                </a:solidFill>
              </a:rPr>
              <a:t> Till I make Your enemies Your footstool</a:t>
            </a:r>
            <a:r>
              <a:rPr lang="en-US" sz="2400" i="1" dirty="0" smtClean="0">
                <a:solidFill>
                  <a:schemeClr val="tx1"/>
                </a:solidFill>
              </a:rPr>
              <a:t>”’</a:t>
            </a:r>
            <a:r>
              <a:rPr lang="en-US" sz="2400" dirty="0" smtClean="0">
                <a:solidFill>
                  <a:schemeClr val="tx1"/>
                </a:solidFill>
              </a:rPr>
              <a:t>?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baseline="30000" dirty="0" smtClean="0">
                <a:solidFill>
                  <a:schemeClr val="tx1"/>
                </a:solidFill>
              </a:rPr>
              <a:t>45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If David then calls Him </a:t>
            </a:r>
            <a:r>
              <a:rPr lang="en-US" sz="2400" i="1" dirty="0" smtClean="0">
                <a:solidFill>
                  <a:schemeClr val="tx1"/>
                </a:solidFill>
              </a:rPr>
              <a:t>‘Lord,’</a:t>
            </a:r>
            <a:r>
              <a:rPr lang="en-US" sz="2400" dirty="0" smtClean="0">
                <a:solidFill>
                  <a:schemeClr val="tx1"/>
                </a:solidFill>
              </a:rPr>
              <a:t> how is He his Son?” </a:t>
            </a:r>
            <a:r>
              <a:rPr lang="en-US" sz="2400" baseline="30000" dirty="0" smtClean="0">
                <a:solidFill>
                  <a:schemeClr val="tx1"/>
                </a:solidFill>
              </a:rPr>
              <a:t>46</a:t>
            </a:r>
            <a:r>
              <a:rPr lang="en-US" sz="2400" dirty="0" smtClean="0">
                <a:solidFill>
                  <a:schemeClr val="tx1"/>
                </a:solidFill>
              </a:rPr>
              <a:t> And no one was able to answer Him a word, nor from that day on did anyone dare question Him anymore.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7494"/>
          </a:xfrm>
          <a:solidFill>
            <a:srgbClr val="000090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To Some—Christ Is…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487" y="1308755"/>
            <a:ext cx="7784549" cy="4483454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2600" dirty="0" smtClean="0"/>
              <a:t>A Disappointment (Jn. 1:11-12; Mk. 6:3-5; Mt. 11:4-6)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A Fraud (Jn. 10:23-26; Acts 2:22-24; 26:9)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A Burden (Jn. 6:66-69; Acts 18:5-6; Mt. 11:28-30)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A Seasonal Attraction (Gal. 4:10-11; Col. 2:14-17;  Luke 6:46)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Their Savior (Mt. 1:21; Heb. 2:9; Rom. 5:8; Heb. 5:8-9)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The Answer for Life’s Problems (Col. 2:9-10; Gal. 2:20; Phil. 1:21; Heb. 4:14-16)</a:t>
            </a:r>
          </a:p>
          <a:p>
            <a:pPr>
              <a:spcAft>
                <a:spcPts val="1200"/>
              </a:spcAft>
            </a:pP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530599"/>
            <a:ext cx="5778708" cy="523220"/>
          </a:xfrm>
          <a:prstGeom prst="rect">
            <a:avLst/>
          </a:prstGeom>
          <a:solidFill>
            <a:srgbClr val="00009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What Do You Think </a:t>
            </a:r>
            <a:r>
              <a:rPr lang="en-US" sz="2800" dirty="0" smtClean="0">
                <a:solidFill>
                  <a:srgbClr val="FFFFFF"/>
                </a:solidFill>
              </a:rPr>
              <a:t>About the Christ</a:t>
            </a:r>
            <a:r>
              <a:rPr lang="en-US" sz="2800" dirty="0" smtClean="0">
                <a:solidFill>
                  <a:srgbClr val="FFFFFF"/>
                </a:solidFill>
              </a:rPr>
              <a:t>?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0659" y="6190811"/>
            <a:ext cx="6621908" cy="523220"/>
          </a:xfrm>
          <a:prstGeom prst="rect">
            <a:avLst/>
          </a:prstGeom>
          <a:solidFill>
            <a:srgbClr val="00009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Do You Think Enough of Christ to Obey Him?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190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What Do You Think About the Christ?</vt:lpstr>
      <vt:lpstr>To Some—Christ Is…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Think Ye of Christ?</dc:title>
  <dc:creator>Andrew Alexander</dc:creator>
  <cp:lastModifiedBy>Andy</cp:lastModifiedBy>
  <cp:revision>6</cp:revision>
  <dcterms:created xsi:type="dcterms:W3CDTF">2010-04-11T01:45:09Z</dcterms:created>
  <dcterms:modified xsi:type="dcterms:W3CDTF">2010-06-12T15:54:58Z</dcterms:modified>
</cp:coreProperties>
</file>