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29" autoAdjust="0"/>
  </p:normalViewPr>
  <p:slideViewPr>
    <p:cSldViewPr>
      <p:cViewPr varScale="1">
        <p:scale>
          <a:sx n="63" d="100"/>
          <a:sy n="63" d="100"/>
        </p:scale>
        <p:origin x="-71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2CE885-69B1-47D8-AD6E-4FC81B3FA39F}" type="datetimeFigureOut">
              <a:rPr lang="en-US" smtClean="0"/>
              <a:t>8/14/2010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6E0D7E-D755-40BF-AA02-4DA9D76A310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492217-EF3B-4AA0-B5CB-2F35543162F4}"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92217-EF3B-4AA0-B5CB-2F35543162F4}"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92217-EF3B-4AA0-B5CB-2F35543162F4}"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92217-EF3B-4AA0-B5CB-2F35543162F4}"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492217-EF3B-4AA0-B5CB-2F35543162F4}"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492217-EF3B-4AA0-B5CB-2F35543162F4}"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492217-EF3B-4AA0-B5CB-2F35543162F4}" type="datetimeFigureOut">
              <a:rPr lang="en-US" smtClean="0"/>
              <a:pPr/>
              <a:t>8/14/2010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492217-EF3B-4AA0-B5CB-2F35543162F4}" type="datetimeFigureOut">
              <a:rPr lang="en-US" smtClean="0"/>
              <a:pPr/>
              <a:t>8/14/2010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92217-EF3B-4AA0-B5CB-2F35543162F4}" type="datetimeFigureOut">
              <a:rPr lang="en-US" smtClean="0"/>
              <a:pPr/>
              <a:t>8/14/2010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92217-EF3B-4AA0-B5CB-2F35543162F4}"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92217-EF3B-4AA0-B5CB-2F35543162F4}"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8981F-D5E1-433E-9F58-64D8D7922A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92217-EF3B-4AA0-B5CB-2F35543162F4}" type="datetimeFigureOut">
              <a:rPr lang="en-US" smtClean="0"/>
              <a:pPr/>
              <a:t>8/14/2010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8981F-D5E1-433E-9F58-64D8D7922A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solidFill>
        </p:spPr>
        <p:txBody>
          <a:bodyPr/>
          <a:lstStyle/>
          <a:p>
            <a:r>
              <a:rPr lang="en-US" b="1" dirty="0" smtClean="0">
                <a:solidFill>
                  <a:schemeClr val="bg1"/>
                </a:solidFill>
              </a:rPr>
              <a:t>Worship of the Church</a:t>
            </a:r>
            <a:endParaRPr lang="en-US" b="1" dirty="0">
              <a:solidFill>
                <a:schemeClr val="bg1"/>
              </a:solidFill>
            </a:endParaRPr>
          </a:p>
        </p:txBody>
      </p:sp>
      <p:sp>
        <p:nvSpPr>
          <p:cNvPr id="3" name="Subtitle 2"/>
          <p:cNvSpPr>
            <a:spLocks noGrp="1"/>
          </p:cNvSpPr>
          <p:nvPr>
            <p:ph type="subTitle" idx="1"/>
          </p:nvPr>
        </p:nvSpPr>
        <p:spPr>
          <a:solidFill>
            <a:schemeClr val="accent2"/>
          </a:solidFill>
        </p:spPr>
        <p:txBody>
          <a:bodyPr>
            <a:normAutofit fontScale="92500" lnSpcReduction="10000"/>
          </a:bodyPr>
          <a:lstStyle/>
          <a:p>
            <a:r>
              <a:rPr lang="en-US" dirty="0" smtClean="0">
                <a:solidFill>
                  <a:schemeClr val="bg1"/>
                </a:solidFill>
              </a:rPr>
              <a:t>Then Jesus said to him, "Away with you, Satan!  For it is written, 'You shall worship the LORD your God, and Him only you shall serve.'" (Matt. 4:10)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lstStyle/>
          <a:p>
            <a:pPr algn="l"/>
            <a:r>
              <a:rPr lang="en-US" b="1" dirty="0" smtClean="0">
                <a:solidFill>
                  <a:schemeClr val="bg1"/>
                </a:solidFill>
              </a:rPr>
              <a:t>Worship: True or Vain?</a:t>
            </a:r>
            <a:endParaRPr lang="en-US" b="1" dirty="0">
              <a:solidFill>
                <a:schemeClr val="bg1"/>
              </a:solidFill>
            </a:endParaRPr>
          </a:p>
        </p:txBody>
      </p:sp>
      <p:sp>
        <p:nvSpPr>
          <p:cNvPr id="3" name="Content Placeholder 2"/>
          <p:cNvSpPr>
            <a:spLocks noGrp="1"/>
          </p:cNvSpPr>
          <p:nvPr>
            <p:ph idx="1"/>
          </p:nvPr>
        </p:nvSpPr>
        <p:spPr>
          <a:xfrm>
            <a:off x="457200" y="1676400"/>
            <a:ext cx="7467600" cy="5029200"/>
          </a:xfrm>
        </p:spPr>
        <p:txBody>
          <a:bodyPr>
            <a:noAutofit/>
          </a:bodyPr>
          <a:lstStyle/>
          <a:p>
            <a:r>
              <a:rPr lang="en-US" sz="2400" dirty="0" smtClean="0"/>
              <a:t>And in vain they worship Me, Teaching as doctrines the commandments of men. (Matt. 15:9)</a:t>
            </a:r>
          </a:p>
          <a:p>
            <a:r>
              <a:rPr lang="en-US" sz="2400" dirty="0" smtClean="0"/>
              <a:t>Not all worship is acceptable. (Lev. 10:1-2)</a:t>
            </a:r>
          </a:p>
          <a:p>
            <a:r>
              <a:rPr lang="en-US" sz="2400" dirty="0" smtClean="0"/>
              <a:t>If not in doctrine of Christ, then not acceptable. (2 Jn. 9; Col. 3:17)</a:t>
            </a:r>
          </a:p>
          <a:p>
            <a:r>
              <a:rPr lang="en-US" sz="2400" dirty="0" smtClean="0"/>
              <a:t>God is Spirit, and those who worship Him must worship in spirit and truth. (John 4:24)</a:t>
            </a:r>
          </a:p>
          <a:p>
            <a:r>
              <a:rPr lang="en-US" sz="2400" dirty="0" smtClean="0"/>
              <a:t>Sanctify them by Your truth. Your word is truth. (</a:t>
            </a:r>
            <a:r>
              <a:rPr lang="en-US" sz="2400" dirty="0" smtClean="0"/>
              <a:t>John 17:17</a:t>
            </a:r>
            <a:r>
              <a:rPr lang="en-US" sz="2400" dirty="0" smtClean="0"/>
              <a:t>)</a:t>
            </a:r>
          </a:p>
          <a:p>
            <a:r>
              <a:rPr lang="en-US" sz="2400" dirty="0" smtClean="0"/>
              <a:t>True worship involves understanding, meaning, and feeling. (Matt. 15:8)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2"/>
          </a:solidFill>
        </p:spPr>
        <p:txBody>
          <a:bodyPr>
            <a:normAutofit fontScale="90000"/>
          </a:bodyPr>
          <a:lstStyle/>
          <a:p>
            <a:pPr algn="l"/>
            <a:r>
              <a:rPr lang="en-US" b="1" dirty="0" smtClean="0">
                <a:solidFill>
                  <a:schemeClr val="bg1"/>
                </a:solidFill>
              </a:rPr>
              <a:t>Items of True Worship</a:t>
            </a:r>
            <a:endParaRPr lang="en-US" b="1" dirty="0">
              <a:solidFill>
                <a:schemeClr val="bg1"/>
              </a:solidFill>
            </a:endParaRPr>
          </a:p>
        </p:txBody>
      </p:sp>
      <p:sp>
        <p:nvSpPr>
          <p:cNvPr id="3" name="Content Placeholder 2"/>
          <p:cNvSpPr>
            <a:spLocks noGrp="1"/>
          </p:cNvSpPr>
          <p:nvPr>
            <p:ph idx="1"/>
          </p:nvPr>
        </p:nvSpPr>
        <p:spPr>
          <a:xfrm>
            <a:off x="457200" y="1219200"/>
            <a:ext cx="7467600" cy="5410200"/>
          </a:xfrm>
        </p:spPr>
        <p:txBody>
          <a:bodyPr>
            <a:noAutofit/>
          </a:bodyPr>
          <a:lstStyle/>
          <a:p>
            <a:r>
              <a:rPr lang="en-US" sz="2800" dirty="0" smtClean="0"/>
              <a:t>Must </a:t>
            </a:r>
            <a:r>
              <a:rPr lang="en-US" sz="2800" b="1" dirty="0" smtClean="0"/>
              <a:t>assemble</a:t>
            </a:r>
            <a:r>
              <a:rPr lang="en-US" sz="2800" dirty="0" smtClean="0"/>
              <a:t> with the church. </a:t>
            </a:r>
            <a:r>
              <a:rPr lang="en-US" sz="2400" dirty="0" smtClean="0"/>
              <a:t>(Heb. 10:24-25)</a:t>
            </a:r>
            <a:endParaRPr lang="en-US" sz="2800" dirty="0" smtClean="0"/>
          </a:p>
          <a:p>
            <a:r>
              <a:rPr lang="en-US" sz="2800" b="1" dirty="0" smtClean="0"/>
              <a:t>Teaching</a:t>
            </a:r>
          </a:p>
          <a:p>
            <a:pPr lvl="1"/>
            <a:r>
              <a:rPr lang="en-US" sz="2400" dirty="0" smtClean="0"/>
              <a:t>teaching them to observe all things that I have commanded you… (Matthew 28:20)</a:t>
            </a:r>
          </a:p>
          <a:p>
            <a:pPr lvl="1"/>
            <a:r>
              <a:rPr lang="en-US" sz="2400" dirty="0" smtClean="0"/>
              <a:t>It is written in the prophets, “And they shall all be taught by God…” (John 6:45)</a:t>
            </a:r>
          </a:p>
          <a:p>
            <a:pPr lvl="1"/>
            <a:r>
              <a:rPr lang="en-US" sz="2400" dirty="0" smtClean="0"/>
              <a:t>And they continued steadfastly in the apostles' doctrine and fellowship, in the breaking of bread, and in prayers. (Acts 2:42)</a:t>
            </a:r>
          </a:p>
          <a:p>
            <a:pPr lvl="1"/>
            <a:r>
              <a:rPr lang="en-US" sz="2400" dirty="0" smtClean="0"/>
              <a:t>Now on the first day of the week, when the disciples came together to break bread, Paul, ready to depart the next day, spoke to them and continued his message until midnight. (Acts 20:7)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2"/>
          </a:solidFill>
        </p:spPr>
        <p:txBody>
          <a:bodyPr>
            <a:normAutofit fontScale="90000"/>
          </a:bodyPr>
          <a:lstStyle/>
          <a:p>
            <a:pPr algn="l"/>
            <a:r>
              <a:rPr lang="en-US" b="1" dirty="0" smtClean="0">
                <a:solidFill>
                  <a:schemeClr val="bg1"/>
                </a:solidFill>
              </a:rPr>
              <a:t>Items of True Worship</a:t>
            </a:r>
            <a:endParaRPr lang="en-US" b="1" dirty="0">
              <a:solidFill>
                <a:schemeClr val="bg1"/>
              </a:solidFill>
            </a:endParaRPr>
          </a:p>
        </p:txBody>
      </p:sp>
      <p:sp>
        <p:nvSpPr>
          <p:cNvPr id="3" name="Content Placeholder 2"/>
          <p:cNvSpPr>
            <a:spLocks noGrp="1"/>
          </p:cNvSpPr>
          <p:nvPr>
            <p:ph idx="1"/>
          </p:nvPr>
        </p:nvSpPr>
        <p:spPr>
          <a:xfrm>
            <a:off x="457200" y="1143000"/>
            <a:ext cx="7391400" cy="5486400"/>
          </a:xfrm>
        </p:spPr>
        <p:txBody>
          <a:bodyPr>
            <a:noAutofit/>
          </a:bodyPr>
          <a:lstStyle/>
          <a:p>
            <a:r>
              <a:rPr lang="en-US" sz="2800" b="1" dirty="0" smtClean="0"/>
              <a:t>Prayer</a:t>
            </a:r>
            <a:endParaRPr lang="en-US" sz="2400" b="1" dirty="0" smtClean="0"/>
          </a:p>
          <a:p>
            <a:pPr lvl="1"/>
            <a:r>
              <a:rPr lang="en-US" sz="2400" dirty="0" smtClean="0"/>
              <a:t>praying always with all prayer and supplication in the Spirit, being watchful to this end with all perseverance and supplication for all the saints-- (Eph. 6:18)</a:t>
            </a:r>
          </a:p>
          <a:p>
            <a:pPr lvl="1"/>
            <a:r>
              <a:rPr lang="en-US" sz="2400" dirty="0" smtClean="0"/>
              <a:t>And they continued steadfastly in the apostles' doctrine and fellowship, in the breaking of bread, and in prayers. (Acts 2:42)</a:t>
            </a:r>
          </a:p>
          <a:p>
            <a:pPr lvl="1"/>
            <a:r>
              <a:rPr lang="en-US" sz="2400" dirty="0" smtClean="0"/>
              <a:t>Peter was therefore kept in prison, but constant prayer was offered to God for him by the church. (Acts 12:5)</a:t>
            </a:r>
          </a:p>
          <a:p>
            <a:pPr lvl="1"/>
            <a:r>
              <a:rPr lang="en-US" sz="2400" dirty="0" smtClean="0"/>
              <a:t>What is the conclusion then? I will pray with the spirit, and I will also pray with the understanding… (1 Cor. 14:15)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2"/>
          </a:solidFill>
        </p:spPr>
        <p:txBody>
          <a:bodyPr>
            <a:normAutofit fontScale="90000"/>
          </a:bodyPr>
          <a:lstStyle/>
          <a:p>
            <a:pPr algn="l"/>
            <a:r>
              <a:rPr lang="en-US" b="1" dirty="0" smtClean="0">
                <a:solidFill>
                  <a:schemeClr val="bg1"/>
                </a:solidFill>
              </a:rPr>
              <a:t>Items of True Worship</a:t>
            </a:r>
            <a:endParaRPr lang="en-US" b="1" dirty="0">
              <a:solidFill>
                <a:schemeClr val="bg1"/>
              </a:solidFill>
            </a:endParaRPr>
          </a:p>
        </p:txBody>
      </p:sp>
      <p:sp>
        <p:nvSpPr>
          <p:cNvPr id="3" name="Content Placeholder 2"/>
          <p:cNvSpPr>
            <a:spLocks noGrp="1"/>
          </p:cNvSpPr>
          <p:nvPr>
            <p:ph idx="1"/>
          </p:nvPr>
        </p:nvSpPr>
        <p:spPr>
          <a:xfrm>
            <a:off x="457200" y="1143000"/>
            <a:ext cx="7391400" cy="5486400"/>
          </a:xfrm>
        </p:spPr>
        <p:txBody>
          <a:bodyPr>
            <a:noAutofit/>
          </a:bodyPr>
          <a:lstStyle/>
          <a:p>
            <a:r>
              <a:rPr lang="en-US" sz="2800" b="1" dirty="0" smtClean="0"/>
              <a:t>Singing</a:t>
            </a:r>
            <a:endParaRPr lang="en-US" sz="2400" b="1" dirty="0" smtClean="0"/>
          </a:p>
          <a:p>
            <a:pPr lvl="1"/>
            <a:r>
              <a:rPr lang="en-US" sz="2400" dirty="0" smtClean="0"/>
              <a:t>Vocal or Mechanical – let the Scriptures speak!</a:t>
            </a:r>
          </a:p>
          <a:p>
            <a:pPr lvl="1"/>
            <a:r>
              <a:rPr lang="en-US" sz="2400" dirty="0" smtClean="0"/>
              <a:t>speaking to one another in psalms and hymns and spiritual songs, singing and making melody in your heart to the Lord. (Eph. 5:19)</a:t>
            </a:r>
          </a:p>
          <a:p>
            <a:pPr lvl="1"/>
            <a:r>
              <a:rPr lang="en-US" sz="2400" dirty="0" smtClean="0"/>
              <a:t>Let the word of Christ dwell in you richly in all wisdom, teaching and admonishing one another in psalms and hymns and spiritual songs, singing with grace in your hearts to the Lord. (Col. 3:16)</a:t>
            </a:r>
          </a:p>
          <a:p>
            <a:pPr lvl="1"/>
            <a:r>
              <a:rPr lang="en-US" sz="2400" dirty="0" smtClean="0"/>
              <a:t>Matt. 26:30; Mk. 14:26; Acts 16:25; Rom. 15:9; 1 Cor. 14:15; Heb. 2:12; 13:15; Jas. 5:13</a:t>
            </a:r>
          </a:p>
          <a:p>
            <a:pPr lvl="1"/>
            <a:r>
              <a:rPr lang="en-US" sz="2400" dirty="0" smtClean="0"/>
              <a:t>Notice: we sing to each other, not a choir singing to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2"/>
          </a:solidFill>
        </p:spPr>
        <p:txBody>
          <a:bodyPr>
            <a:normAutofit fontScale="90000"/>
          </a:bodyPr>
          <a:lstStyle/>
          <a:p>
            <a:pPr algn="l"/>
            <a:r>
              <a:rPr lang="en-US" b="1" dirty="0" smtClean="0">
                <a:solidFill>
                  <a:schemeClr val="bg1"/>
                </a:solidFill>
              </a:rPr>
              <a:t>Items of True Worship</a:t>
            </a:r>
            <a:endParaRPr lang="en-US" b="1" dirty="0">
              <a:solidFill>
                <a:schemeClr val="bg1"/>
              </a:solidFill>
            </a:endParaRPr>
          </a:p>
        </p:txBody>
      </p:sp>
      <p:sp>
        <p:nvSpPr>
          <p:cNvPr id="3" name="Content Placeholder 2"/>
          <p:cNvSpPr>
            <a:spLocks noGrp="1"/>
          </p:cNvSpPr>
          <p:nvPr>
            <p:ph idx="1"/>
          </p:nvPr>
        </p:nvSpPr>
        <p:spPr>
          <a:xfrm>
            <a:off x="457200" y="1143000"/>
            <a:ext cx="7391400" cy="5486400"/>
          </a:xfrm>
        </p:spPr>
        <p:txBody>
          <a:bodyPr>
            <a:noAutofit/>
          </a:bodyPr>
          <a:lstStyle/>
          <a:p>
            <a:r>
              <a:rPr lang="en-US" sz="2800" b="1" dirty="0" smtClean="0"/>
              <a:t>The Lord’s Supper</a:t>
            </a:r>
            <a:endParaRPr lang="en-US" sz="2400" b="1" dirty="0" smtClean="0"/>
          </a:p>
          <a:p>
            <a:pPr lvl="1"/>
            <a:r>
              <a:rPr lang="en-US" sz="2400" dirty="0" smtClean="0"/>
              <a:t>And they continued steadfastly in the apostles' doctrine and fellowship, in the breaking of bread, and in prayers. (Acts 2:42)</a:t>
            </a:r>
          </a:p>
          <a:p>
            <a:pPr lvl="1"/>
            <a:r>
              <a:rPr lang="en-US" sz="2400" dirty="0" smtClean="0"/>
              <a:t>Now on the first day of the week, when the disciples came together to break bread, Paul, ready to depart the next day, spoke to them and continued his message until midnight. (Acts 20:7)</a:t>
            </a:r>
          </a:p>
          <a:p>
            <a:r>
              <a:rPr lang="en-US" sz="2800" b="1" dirty="0" smtClean="0"/>
              <a:t>Received from the Lord (1 Cor. 11:23-30)</a:t>
            </a:r>
            <a:endParaRPr lang="en-US" b="1" dirty="0" smtClean="0"/>
          </a:p>
          <a:p>
            <a:pPr lvl="1"/>
            <a:r>
              <a:rPr lang="en-US" sz="2400" dirty="0" smtClean="0"/>
              <a:t>The elements: bread &amp; fruit of the vine</a:t>
            </a:r>
          </a:p>
          <a:p>
            <a:pPr lvl="1"/>
            <a:r>
              <a:rPr lang="en-US" sz="2400" dirty="0" smtClean="0"/>
              <a:t>Purpose: Remember the Lord’s death</a:t>
            </a:r>
          </a:p>
          <a:p>
            <a:pPr lvl="1"/>
            <a:r>
              <a:rPr lang="en-US" sz="2400" dirty="0" smtClean="0"/>
              <a:t>Time: </a:t>
            </a:r>
            <a:r>
              <a:rPr lang="en-US" sz="2400" dirty="0" smtClean="0"/>
              <a:t>First day of the </a:t>
            </a:r>
            <a:r>
              <a:rPr lang="en-US" sz="2400" dirty="0" smtClean="0"/>
              <a:t>week (Acts 20:7)</a:t>
            </a:r>
          </a:p>
          <a:p>
            <a:pPr lvl="1"/>
            <a:r>
              <a:rPr lang="en-US" sz="2400" dirty="0" smtClean="0"/>
              <a:t>Place: the assembly (1 Cor. 11:20)</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500"/>
                                        <p:tgtEl>
                                          <p:spTgt spid="3">
                                            <p:txEl>
                                              <p:pRg st="6" end="6"/>
                                            </p:txEl>
                                          </p:spTgt>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circle(in)">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2"/>
          </a:solidFill>
        </p:spPr>
        <p:txBody>
          <a:bodyPr>
            <a:normAutofit fontScale="90000"/>
          </a:bodyPr>
          <a:lstStyle/>
          <a:p>
            <a:pPr algn="l"/>
            <a:r>
              <a:rPr lang="en-US" b="1" dirty="0" smtClean="0">
                <a:solidFill>
                  <a:schemeClr val="bg1"/>
                </a:solidFill>
              </a:rPr>
              <a:t>Items of True Worship</a:t>
            </a:r>
            <a:endParaRPr lang="en-US" b="1" dirty="0">
              <a:solidFill>
                <a:schemeClr val="bg1"/>
              </a:solidFill>
            </a:endParaRPr>
          </a:p>
        </p:txBody>
      </p:sp>
      <p:sp>
        <p:nvSpPr>
          <p:cNvPr id="3" name="Content Placeholder 2"/>
          <p:cNvSpPr>
            <a:spLocks noGrp="1"/>
          </p:cNvSpPr>
          <p:nvPr>
            <p:ph idx="1"/>
          </p:nvPr>
        </p:nvSpPr>
        <p:spPr>
          <a:xfrm>
            <a:off x="457200" y="1143000"/>
            <a:ext cx="7467600" cy="5486400"/>
          </a:xfrm>
        </p:spPr>
        <p:txBody>
          <a:bodyPr>
            <a:noAutofit/>
          </a:bodyPr>
          <a:lstStyle/>
          <a:p>
            <a:r>
              <a:rPr lang="en-US" sz="2800" b="1" dirty="0" smtClean="0"/>
              <a:t>Giving</a:t>
            </a:r>
            <a:endParaRPr lang="en-US" sz="2400" b="1" dirty="0" smtClean="0"/>
          </a:p>
          <a:p>
            <a:pPr lvl="1"/>
            <a:r>
              <a:rPr lang="en-US" sz="2400" dirty="0" smtClean="0"/>
              <a:t>On the first day of the week let each one of you lay something aside, storing up as he may prosper, that there be no collections when I come. (1 Cor. 16:2)</a:t>
            </a:r>
          </a:p>
          <a:p>
            <a:pPr lvl="1"/>
            <a:r>
              <a:rPr lang="en-US" sz="2400" dirty="0" smtClean="0"/>
              <a:t>But this I say: He who sows sparingly will also reap sparingly, and he who sows bountifully will also reap bountifully. So let each one give as he purposes in his heart, not grudgingly or of necessity; for God loves a cheerful giver. (2 Cor. 9:6-7)</a:t>
            </a:r>
          </a:p>
          <a:p>
            <a:pPr lvl="1"/>
            <a:r>
              <a:rPr lang="en-US" sz="2400" dirty="0" smtClean="0"/>
              <a:t>No tithing</a:t>
            </a:r>
          </a:p>
          <a:p>
            <a:pPr lvl="1"/>
            <a:r>
              <a:rPr lang="en-US" sz="2400" dirty="0" smtClean="0"/>
              <a:t>Only way for church to raise funds to do work God gave it to do – </a:t>
            </a:r>
            <a:r>
              <a:rPr lang="en-US" sz="2400" b="1" u="sng" dirty="0" smtClean="0"/>
              <a:t>no</a:t>
            </a:r>
            <a:r>
              <a:rPr lang="en-US" sz="2400" dirty="0" smtClean="0"/>
              <a:t> car washes, soliciting from non-members, pie supper, bingo, dinners, going into business…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766</Words>
  <Application>Microsoft Office PowerPoint</Application>
  <PresentationFormat>On-screen Show (4:3)</PresentationFormat>
  <Paragraphs>44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Worship of the Church</vt:lpstr>
      <vt:lpstr>Worship: True or Vain?</vt:lpstr>
      <vt:lpstr>Items of True Worship</vt:lpstr>
      <vt:lpstr>Items of True Worship</vt:lpstr>
      <vt:lpstr>Items of True Worship</vt:lpstr>
      <vt:lpstr>Items of True Worship</vt:lpstr>
      <vt:lpstr>Items of True Worship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Worship of the Church</dc:title>
  <dc:creator>Andy</dc:creator>
  <cp:lastModifiedBy>Andy</cp:lastModifiedBy>
  <cp:revision>11</cp:revision>
  <dcterms:created xsi:type="dcterms:W3CDTF">2010-07-31T16:00:30Z</dcterms:created>
  <dcterms:modified xsi:type="dcterms:W3CDTF">2010-08-14T15:04:25Z</dcterms:modified>
</cp:coreProperties>
</file>