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6.xml" ContentType="application/vnd.openxmlformats-officedocument.presentationml.slideLayout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docProps/app.xml" ContentType="application/vnd.openxmlformats-officedocument.extended-properties+xml"/>
  <Default Extension="rels" ContentType="application/vnd.openxmlformats-package.relationship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horzBarState="maximized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7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ABEA-5973-8A46-A132-FD2D54A8AFED}" type="datetimeFigureOut">
              <a:rPr lang="en-US" smtClean="0"/>
              <a:pPr/>
              <a:t>5/24/09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8655-86F4-354D-AE29-E2A6A6E34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ABEA-5973-8A46-A132-FD2D54A8AFED}" type="datetimeFigureOut">
              <a:rPr lang="en-US" smtClean="0"/>
              <a:pPr/>
              <a:t>5/24/09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8655-86F4-354D-AE29-E2A6A6E34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ABEA-5973-8A46-A132-FD2D54A8AFED}" type="datetimeFigureOut">
              <a:rPr lang="en-US" smtClean="0"/>
              <a:pPr/>
              <a:t>5/24/09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8655-86F4-354D-AE29-E2A6A6E34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ABEA-5973-8A46-A132-FD2D54A8AFED}" type="datetimeFigureOut">
              <a:rPr lang="en-US" smtClean="0"/>
              <a:pPr/>
              <a:t>5/24/09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8655-86F4-354D-AE29-E2A6A6E34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ABEA-5973-8A46-A132-FD2D54A8AFED}" type="datetimeFigureOut">
              <a:rPr lang="en-US" smtClean="0"/>
              <a:pPr/>
              <a:t>5/24/09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8655-86F4-354D-AE29-E2A6A6E34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ABEA-5973-8A46-A132-FD2D54A8AFED}" type="datetimeFigureOut">
              <a:rPr lang="en-US" smtClean="0"/>
              <a:pPr/>
              <a:t>5/24/09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8655-86F4-354D-AE29-E2A6A6E34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ABEA-5973-8A46-A132-FD2D54A8AFED}" type="datetimeFigureOut">
              <a:rPr lang="en-US" smtClean="0"/>
              <a:pPr/>
              <a:t>5/24/09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8655-86F4-354D-AE29-E2A6A6E34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ABEA-5973-8A46-A132-FD2D54A8AFED}" type="datetimeFigureOut">
              <a:rPr lang="en-US" smtClean="0"/>
              <a:pPr/>
              <a:t>5/24/09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8655-86F4-354D-AE29-E2A6A6E34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ABEA-5973-8A46-A132-FD2D54A8AFED}" type="datetimeFigureOut">
              <a:rPr lang="en-US" smtClean="0"/>
              <a:pPr/>
              <a:t>5/24/09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8655-86F4-354D-AE29-E2A6A6E34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ABEA-5973-8A46-A132-FD2D54A8AFED}" type="datetimeFigureOut">
              <a:rPr lang="en-US" smtClean="0"/>
              <a:pPr/>
              <a:t>5/24/09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8655-86F4-354D-AE29-E2A6A6E34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ABEA-5973-8A46-A132-FD2D54A8AFED}" type="datetimeFigureOut">
              <a:rPr lang="en-US" smtClean="0"/>
              <a:pPr/>
              <a:t>5/24/09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8655-86F4-354D-AE29-E2A6A6E34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BABEA-5973-8A46-A132-FD2D54A8AFED}" type="datetimeFigureOut">
              <a:rPr lang="en-US" smtClean="0"/>
              <a:pPr/>
              <a:t>5/24/09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48655-86F4-354D-AE29-E2A6A6E34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/>
              <a:t>Wouldn’t It Be Nice If…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232025"/>
            <a:ext cx="8001000" cy="4168775"/>
          </a:xfrm>
        </p:spPr>
        <p:txBody>
          <a:bodyPr>
            <a:noAutofit/>
          </a:bodyPr>
          <a:lstStyle/>
          <a:p>
            <a:pPr algn="l">
              <a:lnSpc>
                <a:spcPts val="4440"/>
              </a:lnSpc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Salvation Was By Faith Only</a:t>
            </a:r>
          </a:p>
          <a:p>
            <a:pPr algn="l">
              <a:lnSpc>
                <a:spcPts val="4440"/>
              </a:lnSpc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The Bible Could Not Be Understood</a:t>
            </a:r>
          </a:p>
          <a:p>
            <a:pPr algn="l">
              <a:lnSpc>
                <a:spcPts val="4440"/>
              </a:lnSpc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Sin</a:t>
            </a:r>
            <a:r>
              <a:rPr lang="en-US" dirty="0" smtClean="0">
                <a:solidFill>
                  <a:srgbClr val="FF0000"/>
                </a:solidFill>
              </a:rPr>
              <a:t> Wasn’t Really All </a:t>
            </a:r>
            <a:r>
              <a:rPr lang="en-US" dirty="0" smtClean="0">
                <a:solidFill>
                  <a:srgbClr val="FF0000"/>
                </a:solidFill>
              </a:rPr>
              <a:t>That </a:t>
            </a:r>
            <a:r>
              <a:rPr lang="en-US" dirty="0" smtClean="0">
                <a:solidFill>
                  <a:srgbClr val="FF0000"/>
                </a:solidFill>
              </a:rPr>
              <a:t>Bad; Not Harmful</a:t>
            </a:r>
          </a:p>
          <a:p>
            <a:pPr algn="l">
              <a:lnSpc>
                <a:spcPts val="4440"/>
              </a:lnSpc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The</a:t>
            </a:r>
            <a:r>
              <a:rPr lang="en-US" dirty="0" smtClean="0">
                <a:solidFill>
                  <a:srgbClr val="FF0000"/>
                </a:solidFill>
              </a:rPr>
              <a:t> Church </a:t>
            </a:r>
            <a:r>
              <a:rPr lang="en-US" dirty="0" smtClean="0">
                <a:solidFill>
                  <a:srgbClr val="FF0000"/>
                </a:solidFill>
              </a:rPr>
              <a:t>Was Unimportant</a:t>
            </a:r>
          </a:p>
          <a:p>
            <a:pPr algn="l">
              <a:lnSpc>
                <a:spcPts val="4440"/>
              </a:lnSpc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There Was No Hell</a:t>
            </a:r>
          </a:p>
          <a:p>
            <a:pPr algn="l">
              <a:lnSpc>
                <a:spcPts val="4440"/>
              </a:lnSpc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There Would Be A Second Chance After Death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42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Wouldn’t It Be Nice If…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Wouldn’t It Be Nice If…</dc:title>
  <dc:creator>Andrew Alexander</dc:creator>
  <cp:lastModifiedBy>Andrew Alexander</cp:lastModifiedBy>
  <cp:revision>3</cp:revision>
  <dcterms:created xsi:type="dcterms:W3CDTF">2009-05-24T11:21:50Z</dcterms:created>
  <dcterms:modified xsi:type="dcterms:W3CDTF">2009-05-24T11:43:57Z</dcterms:modified>
</cp:coreProperties>
</file>