
<file path=[Content_Types].xml><?xml version="1.0" encoding="utf-8"?>
<Types xmlns="http://schemas.openxmlformats.org/package/2006/content-types">
  <Override PartName="/docProps/core.xml" ContentType="application/vnd.openxmlformats-package.core-properties+xml"/>
  <Default Extension="rels" ContentType="application/vnd.openxmlformats-package.relationships+xml"/>
  <Override PartName="/ppt/slideLayouts/slideLayout6.xml" ContentType="application/vnd.openxmlformats-officedocument.presentationml.slideLayout+xml"/>
  <Override PartName="/ppt/slideLayouts/slideLayout8.xml" ContentType="application/vnd.openxmlformats-officedocument.presentationml.slideLayout+xml"/>
  <Override PartName="/ppt/slideLayouts/slideLayout1.xml" ContentType="application/vnd.openxmlformats-officedocument.presentationml.slideLayout+xml"/>
  <Override PartName="/ppt/slideLayouts/slideLayout11.xml" ContentType="application/vnd.openxmlformats-officedocument.presentationml.slideLayout+xml"/>
  <Override PartName="/ppt/slideLayouts/slideLayout3.xml" ContentType="application/vnd.openxmlformats-officedocument.presentationml.slideLayout+xml"/>
  <Default Extension="xml" ContentType="application/xml"/>
  <Override PartName="/ppt/slides/slide2.xml" ContentType="application/vnd.openxmlformats-officedocument.presentationml.slide+xml"/>
  <Override PartName="/docProps/app.xml" ContentType="application/vnd.openxmlformats-officedocument.extended-properties+xml"/>
  <Override PartName="/ppt/slideMasters/slideMaster1.xml" ContentType="application/vnd.openxmlformats-officedocument.presentationml.slideMaster+xml"/>
  <Override PartName="/ppt/slideLayouts/slideLayout5.xml" ContentType="application/vnd.openxmlformats-officedocument.presentationml.slideLayout+xml"/>
  <Override PartName="/ppt/viewProps.xml" ContentType="application/vnd.openxmlformats-officedocument.presentationml.viewProps+xml"/>
  <Override PartName="/ppt/slideLayouts/slideLayout7.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2.xml" ContentType="application/vnd.openxmlformats-officedocument.presentationml.slideLayout+xml"/>
  <Default Extension="bin" ContentType="application/vnd.openxmlformats-officedocument.presentationml.printerSettings"/>
  <Override PartName="/ppt/slides/slide1.xml" ContentType="application/vnd.openxmlformats-officedocument.presentationml.slide+xml"/>
  <Default Extension="jpeg" ContentType="image/jpeg"/>
  <Override PartName="/ppt/slideLayouts/slideLayout4.xml" ContentType="application/vnd.openxmlformats-officedocument.presentationml.slideLayout+xml"/>
  <Override PartName="/ppt/tableStyles.xml" ContentType="application/vnd.openxmlformats-officedocument.presentationml.tableStyles+xml"/>
  <Override PartName="/ppt/theme/theme1.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aveSubsetFonts="1" autoCompressPictures="0">
  <p:sldMasterIdLst>
    <p:sldMasterId id="2147483648" r:id="rId1"/>
  </p:sldMasterIdLst>
  <p:sldIdLst>
    <p:sldId id="256" r:id="rId2"/>
    <p:sldId id="257" r:id="rId3"/>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normalViewPr horzBarState="maximized">
    <p:restoredLeft sz="15620"/>
    <p:restoredTop sz="94660"/>
  </p:normalViewPr>
  <p:slideViewPr>
    <p:cSldViewPr snapToGrid="0" snapToObjects="1">
      <p:cViewPr varScale="1">
        <p:scale>
          <a:sx n="98" d="100"/>
          <a:sy n="98" d="100"/>
        </p:scale>
        <p:origin x="-536" y="-104"/>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4" Type="http://schemas.openxmlformats.org/officeDocument/2006/relationships/printerSettings" Target="printerSettings/printerSettings1.bin"/><Relationship Id="rId5" Type="http://schemas.openxmlformats.org/officeDocument/2006/relationships/presProps" Target="presProps.xml"/><Relationship Id="rId6" Type="http://schemas.openxmlformats.org/officeDocument/2006/relationships/viewProps" Target="viewProps.xml"/><Relationship Id="rId7" Type="http://schemas.openxmlformats.org/officeDocument/2006/relationships/theme" Target="theme/theme1.xml"/><Relationship Id="rId8"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B7455904-094F-7543-A756-00A6EF1C4818}" type="datetimeFigureOut">
              <a:rPr lang="en-US" smtClean="0"/>
              <a:pPr/>
              <a:t>4/11/10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E3E0F56-A7A7-A242-B40C-6B99939DC6E2}" type="slidenum">
              <a:rPr lang="en-US" smtClean="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7455904-094F-7543-A756-00A6EF1C4818}" type="datetimeFigureOut">
              <a:rPr lang="en-US" smtClean="0"/>
              <a:pPr/>
              <a:t>4/11/10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E3E0F56-A7A7-A242-B40C-6B99939DC6E2}"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7455904-094F-7543-A756-00A6EF1C4818}" type="datetimeFigureOut">
              <a:rPr lang="en-US" smtClean="0"/>
              <a:pPr/>
              <a:t>4/11/10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E3E0F56-A7A7-A242-B40C-6B99939DC6E2}"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7455904-094F-7543-A756-00A6EF1C4818}" type="datetimeFigureOut">
              <a:rPr lang="en-US" smtClean="0"/>
              <a:pPr/>
              <a:t>4/11/10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E3E0F56-A7A7-A242-B40C-6B99939DC6E2}"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7455904-094F-7543-A756-00A6EF1C4818}" type="datetimeFigureOut">
              <a:rPr lang="en-US" smtClean="0"/>
              <a:pPr/>
              <a:t>4/11/10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E3E0F56-A7A7-A242-B40C-6B99939DC6E2}" type="slidenum">
              <a:rPr lang="en-US" smtClean="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B7455904-094F-7543-A756-00A6EF1C4818}" type="datetimeFigureOut">
              <a:rPr lang="en-US" smtClean="0"/>
              <a:pPr/>
              <a:t>4/11/10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0E3E0F56-A7A7-A242-B40C-6B99939DC6E2}"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B7455904-094F-7543-A756-00A6EF1C4818}" type="datetimeFigureOut">
              <a:rPr lang="en-US" smtClean="0"/>
              <a:pPr/>
              <a:t>4/11/10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0E3E0F56-A7A7-A242-B40C-6B99939DC6E2}"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B7455904-094F-7543-A756-00A6EF1C4818}" type="datetimeFigureOut">
              <a:rPr lang="en-US" smtClean="0"/>
              <a:pPr/>
              <a:t>4/11/10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0E3E0F56-A7A7-A242-B40C-6B99939DC6E2}"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7455904-094F-7543-A756-00A6EF1C4818}" type="datetimeFigureOut">
              <a:rPr lang="en-US" smtClean="0"/>
              <a:pPr/>
              <a:t>4/11/10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0E3E0F56-A7A7-A242-B40C-6B99939DC6E2}"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7455904-094F-7543-A756-00A6EF1C4818}" type="datetimeFigureOut">
              <a:rPr lang="en-US" smtClean="0"/>
              <a:pPr/>
              <a:t>4/11/10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0E3E0F56-A7A7-A242-B40C-6B99939DC6E2}"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7455904-094F-7543-A756-00A6EF1C4818}" type="datetimeFigureOut">
              <a:rPr lang="en-US" smtClean="0"/>
              <a:pPr/>
              <a:t>4/11/10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0E3E0F56-A7A7-A242-B40C-6B99939DC6E2}" type="slidenum">
              <a:rPr lang="en-US" smtClean="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7455904-094F-7543-A756-00A6EF1C4818}" type="datetimeFigureOut">
              <a:rPr lang="en-US" smtClean="0"/>
              <a:pPr/>
              <a:t>4/11/10</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E3E0F56-A7A7-A242-B40C-6B99939DC6E2}"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ctrTitle"/>
          </p:nvPr>
        </p:nvSpPr>
        <p:spPr>
          <a:xfrm>
            <a:off x="408432" y="217922"/>
            <a:ext cx="7772400" cy="833224"/>
          </a:xfrm>
          <a:solidFill>
            <a:srgbClr val="000090"/>
          </a:solidFill>
        </p:spPr>
        <p:txBody>
          <a:bodyPr/>
          <a:lstStyle/>
          <a:p>
            <a:pPr algn="l"/>
            <a:r>
              <a:rPr lang="en-US" dirty="0" smtClean="0">
                <a:solidFill>
                  <a:srgbClr val="EEECE1"/>
                </a:solidFill>
              </a:rPr>
              <a:t>Zealous For His God</a:t>
            </a:r>
            <a:endParaRPr lang="en-US" dirty="0">
              <a:solidFill>
                <a:srgbClr val="EEECE1"/>
              </a:solidFill>
            </a:endParaRPr>
          </a:p>
        </p:txBody>
      </p:sp>
      <p:sp>
        <p:nvSpPr>
          <p:cNvPr id="3" name="Subtitle 2"/>
          <p:cNvSpPr>
            <a:spLocks noGrp="1"/>
          </p:cNvSpPr>
          <p:nvPr>
            <p:ph type="subTitle" idx="1"/>
          </p:nvPr>
        </p:nvSpPr>
        <p:spPr>
          <a:xfrm>
            <a:off x="408431" y="1226337"/>
            <a:ext cx="7600061" cy="5357927"/>
          </a:xfrm>
        </p:spPr>
        <p:txBody>
          <a:bodyPr>
            <a:noAutofit/>
          </a:bodyPr>
          <a:lstStyle/>
          <a:p>
            <a:pPr algn="l"/>
            <a:r>
              <a:rPr lang="en-US" sz="2400" baseline="30000" dirty="0" smtClean="0">
                <a:solidFill>
                  <a:schemeClr val="tx1"/>
                </a:solidFill>
              </a:rPr>
              <a:t>9</a:t>
            </a:r>
            <a:r>
              <a:rPr lang="en-US" sz="2400" dirty="0" smtClean="0">
                <a:solidFill>
                  <a:schemeClr val="tx1"/>
                </a:solidFill>
              </a:rPr>
              <a:t> And those who died in the plague were twenty-four thousand. </a:t>
            </a:r>
          </a:p>
          <a:p>
            <a:pPr algn="l"/>
            <a:r>
              <a:rPr lang="en-US" sz="2400" baseline="30000" dirty="0" smtClean="0">
                <a:solidFill>
                  <a:schemeClr val="tx1"/>
                </a:solidFill>
              </a:rPr>
              <a:t>10</a:t>
            </a:r>
            <a:r>
              <a:rPr lang="en-US" sz="2400" dirty="0" smtClean="0">
                <a:solidFill>
                  <a:schemeClr val="tx1"/>
                </a:solidFill>
              </a:rPr>
              <a:t> Then the LORD spoke to Moses, saying:</a:t>
            </a:r>
          </a:p>
          <a:p>
            <a:pPr algn="l"/>
            <a:r>
              <a:rPr lang="en-US" sz="2400" baseline="30000" dirty="0" smtClean="0">
                <a:solidFill>
                  <a:schemeClr val="tx1"/>
                </a:solidFill>
              </a:rPr>
              <a:t>11</a:t>
            </a:r>
            <a:r>
              <a:rPr lang="en-US" sz="2400" dirty="0" smtClean="0">
                <a:solidFill>
                  <a:schemeClr val="tx1"/>
                </a:solidFill>
              </a:rPr>
              <a:t> “Phinehas the son of Eleazar, the son of Aaron the priest, has turned back My wrath from the children of Israel, because he was zealous with My zeal among them, so that I did not consume the children of Israel in My zeal. </a:t>
            </a:r>
          </a:p>
          <a:p>
            <a:pPr algn="l"/>
            <a:r>
              <a:rPr lang="en-US" sz="2400" baseline="30000" dirty="0" smtClean="0">
                <a:solidFill>
                  <a:schemeClr val="tx1"/>
                </a:solidFill>
              </a:rPr>
              <a:t>12</a:t>
            </a:r>
            <a:r>
              <a:rPr lang="en-US" sz="2400" dirty="0" smtClean="0">
                <a:solidFill>
                  <a:schemeClr val="tx1"/>
                </a:solidFill>
              </a:rPr>
              <a:t> Therefore say, ‘Behold, I give to him My covenant of peace; </a:t>
            </a:r>
          </a:p>
          <a:p>
            <a:pPr algn="l"/>
            <a:r>
              <a:rPr lang="en-US" sz="2400" baseline="30000" dirty="0" smtClean="0">
                <a:solidFill>
                  <a:schemeClr val="tx1"/>
                </a:solidFill>
              </a:rPr>
              <a:t>13</a:t>
            </a:r>
            <a:r>
              <a:rPr lang="en-US" sz="2400" dirty="0" smtClean="0">
                <a:solidFill>
                  <a:schemeClr val="tx1"/>
                </a:solidFill>
              </a:rPr>
              <a:t> and it shall be to him and his descendants after him a covenant of an everlasting priesthood, </a:t>
            </a:r>
            <a:r>
              <a:rPr lang="en-US" sz="2400" b="1" dirty="0" smtClean="0">
                <a:solidFill>
                  <a:schemeClr val="tx1"/>
                </a:solidFill>
              </a:rPr>
              <a:t>because he was zealous for his God</a:t>
            </a:r>
            <a:r>
              <a:rPr lang="en-US" sz="2400" dirty="0" smtClean="0">
                <a:solidFill>
                  <a:schemeClr val="tx1"/>
                </a:solidFill>
              </a:rPr>
              <a:t>, and made atonement for the children of Israel.’”  (Num. 25)</a:t>
            </a:r>
            <a:endParaRPr lang="en-US" sz="2400" dirty="0">
              <a:solidFill>
                <a:schemeClr val="tx1"/>
              </a:solidFill>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8648"/>
            <a:ext cx="8229600" cy="805707"/>
          </a:xfrm>
          <a:solidFill>
            <a:srgbClr val="000090"/>
          </a:solidFill>
        </p:spPr>
        <p:txBody>
          <a:bodyPr/>
          <a:lstStyle/>
          <a:p>
            <a:pPr algn="l"/>
            <a:r>
              <a:rPr lang="en-US" dirty="0" smtClean="0">
                <a:solidFill>
                  <a:srgbClr val="EEECE1"/>
                </a:solidFill>
              </a:rPr>
              <a:t>Zeal</a:t>
            </a:r>
            <a:endParaRPr lang="en-US" dirty="0">
              <a:solidFill>
                <a:srgbClr val="EEECE1"/>
              </a:solidFill>
            </a:endParaRPr>
          </a:p>
        </p:txBody>
      </p:sp>
      <p:sp>
        <p:nvSpPr>
          <p:cNvPr id="3" name="Content Placeholder 2"/>
          <p:cNvSpPr>
            <a:spLocks noGrp="1"/>
          </p:cNvSpPr>
          <p:nvPr>
            <p:ph idx="1"/>
          </p:nvPr>
        </p:nvSpPr>
        <p:spPr>
          <a:xfrm>
            <a:off x="165240" y="963557"/>
            <a:ext cx="8229600" cy="5299529"/>
          </a:xfrm>
        </p:spPr>
        <p:txBody>
          <a:bodyPr>
            <a:normAutofit/>
          </a:bodyPr>
          <a:lstStyle/>
          <a:p>
            <a:r>
              <a:rPr lang="en-US" sz="2800" dirty="0" smtClean="0"/>
              <a:t>Characterizes God’s Faithful (Tit. 2:14; Rom. 12:11; Rev. 3:15-16)</a:t>
            </a:r>
          </a:p>
          <a:p>
            <a:r>
              <a:rPr lang="en-US" sz="2800" dirty="0" smtClean="0"/>
              <a:t>Demonstrates Itself (Num. 25:6-9; Jn. 2:15-17; Rev. 3:19)</a:t>
            </a:r>
          </a:p>
          <a:p>
            <a:r>
              <a:rPr lang="en-US" sz="2800" dirty="0" smtClean="0"/>
              <a:t>Is Contagious (Acts 19:28-29; 28:15)</a:t>
            </a:r>
          </a:p>
          <a:p>
            <a:r>
              <a:rPr lang="en-US" sz="2800" dirty="0" smtClean="0"/>
              <a:t>Must Be Faith Grounded (Heb. 11:6; Rom. 10:17; Rom. 10:1-3; 1 Kgs. 18:20-40)</a:t>
            </a:r>
          </a:p>
          <a:p>
            <a:r>
              <a:rPr lang="en-US" sz="2800" dirty="0" smtClean="0"/>
              <a:t>Must Be Fed (1 Pet. 2:2; 2 Pet. 3:18; Heb. 10:24-25)</a:t>
            </a:r>
          </a:p>
          <a:p>
            <a:r>
              <a:rPr lang="en-US" sz="2800" dirty="0" smtClean="0"/>
              <a:t>Must Be Guided &amp; Guarded (Phil. 3:6; Acts 18:24-26)</a:t>
            </a:r>
          </a:p>
          <a:p>
            <a:r>
              <a:rPr lang="en-US" sz="2800" dirty="0" smtClean="0"/>
              <a:t>Must Be Sustained (Phil. 3:14; Gal. 5:7; 6:9)</a:t>
            </a:r>
          </a:p>
        </p:txBody>
      </p:sp>
      <p:sp>
        <p:nvSpPr>
          <p:cNvPr id="4" name="TextBox 3"/>
          <p:cNvSpPr txBox="1"/>
          <p:nvPr/>
        </p:nvSpPr>
        <p:spPr>
          <a:xfrm>
            <a:off x="1445218" y="6014903"/>
            <a:ext cx="5270393" cy="584776"/>
          </a:xfrm>
          <a:prstGeom prst="rect">
            <a:avLst/>
          </a:prstGeom>
          <a:solidFill>
            <a:srgbClr val="000090"/>
          </a:solidFill>
        </p:spPr>
        <p:txBody>
          <a:bodyPr wrap="none" rtlCol="0">
            <a:spAutoFit/>
          </a:bodyPr>
          <a:lstStyle/>
          <a:p>
            <a:r>
              <a:rPr lang="en-US" sz="3200" dirty="0" smtClean="0">
                <a:solidFill>
                  <a:schemeClr val="bg2"/>
                </a:solidFill>
              </a:rPr>
              <a:t>Are You Zealous For Your God?</a:t>
            </a:r>
            <a:endParaRPr lang="en-US" sz="3200" dirty="0">
              <a:solidFill>
                <a:schemeClr val="bg2"/>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heckerboard(across)">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checkerboard(across)">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5"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checkerboard(across)">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5"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checkerboard(across)">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5" presetClass="entr" presetSubtype="1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checkerboard(across)">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5" presetClass="entr" presetSubtype="1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checkerboard(across)">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5" presetClass="entr" presetSubtype="1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checkerboard(across)">
                                      <p:cBhvr>
                                        <p:cTn id="37" dur="5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2" presetClass="entr" presetSubtype="9" accel="50000" decel="50000" fill="hold" grpId="0" nodeType="clickEffect">
                                  <p:stCondLst>
                                    <p:cond delay="0"/>
                                  </p:stCondLst>
                                  <p:childTnLst>
                                    <p:set>
                                      <p:cBhvr>
                                        <p:cTn id="41" dur="1" fill="hold">
                                          <p:stCondLst>
                                            <p:cond delay="0"/>
                                          </p:stCondLst>
                                        </p:cTn>
                                        <p:tgtEl>
                                          <p:spTgt spid="4"/>
                                        </p:tgtEl>
                                        <p:attrNameLst>
                                          <p:attrName>style.visibility</p:attrName>
                                        </p:attrNameLst>
                                      </p:cBhvr>
                                      <p:to>
                                        <p:strVal val="visible"/>
                                      </p:to>
                                    </p:set>
                                    <p:anim calcmode="lin" valueType="num">
                                      <p:cBhvr additive="base">
                                        <p:cTn id="42" dur="500" fill="hold"/>
                                        <p:tgtEl>
                                          <p:spTgt spid="4"/>
                                        </p:tgtEl>
                                        <p:attrNameLst>
                                          <p:attrName>ppt_x</p:attrName>
                                        </p:attrNameLst>
                                      </p:cBhvr>
                                      <p:tavLst>
                                        <p:tav tm="0">
                                          <p:val>
                                            <p:strVal val="0-#ppt_w/2"/>
                                          </p:val>
                                        </p:tav>
                                        <p:tav tm="100000">
                                          <p:val>
                                            <p:strVal val="#ppt_x"/>
                                          </p:val>
                                        </p:tav>
                                      </p:tavLst>
                                    </p:anim>
                                    <p:anim calcmode="lin" valueType="num">
                                      <p:cBhvr additive="base">
                                        <p:cTn id="43" dur="500" fill="hold"/>
                                        <p:tgtEl>
                                          <p:spTgt spid="4"/>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animBg="1"/>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532</TotalTime>
  <Words>307</Words>
  <Application>Microsoft Macintosh PowerPoint</Application>
  <PresentationFormat>On-screen Show (4:3)</PresentationFormat>
  <Paragraphs>15</Paragraphs>
  <Slides>2</Slides>
  <Notes>0</Notes>
  <HiddenSlides>0</HiddenSlides>
  <MMClips>0</MMClips>
  <ScaleCrop>false</ScaleCrop>
  <HeadingPairs>
    <vt:vector size="4" baseType="variant">
      <vt:variant>
        <vt:lpstr>Design Template</vt:lpstr>
      </vt:variant>
      <vt:variant>
        <vt:i4>1</vt:i4>
      </vt:variant>
      <vt:variant>
        <vt:lpstr>Slide Titles</vt:lpstr>
      </vt:variant>
      <vt:variant>
        <vt:i4>2</vt:i4>
      </vt:variant>
    </vt:vector>
  </HeadingPairs>
  <TitlesOfParts>
    <vt:vector size="3" baseType="lpstr">
      <vt:lpstr>Office Theme</vt:lpstr>
      <vt:lpstr>Zealous For His God</vt:lpstr>
      <vt:lpstr>Zeal</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Zealous For His God</dc:title>
  <dc:creator>Andrew Alexander</dc:creator>
  <cp:lastModifiedBy>Andrew Alexander</cp:lastModifiedBy>
  <cp:revision>6</cp:revision>
  <dcterms:created xsi:type="dcterms:W3CDTF">2010-04-11T16:08:21Z</dcterms:created>
  <dcterms:modified xsi:type="dcterms:W3CDTF">2010-04-11T23:59:43Z</dcterms:modified>
</cp:coreProperties>
</file>